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351" r:id="rId4"/>
    <p:sldId id="352" r:id="rId5"/>
    <p:sldId id="356" r:id="rId6"/>
    <p:sldId id="359" r:id="rId7"/>
    <p:sldId id="357" r:id="rId8"/>
    <p:sldId id="358" r:id="rId9"/>
    <p:sldId id="360" r:id="rId10"/>
    <p:sldId id="355" r:id="rId11"/>
    <p:sldId id="362" r:id="rId12"/>
    <p:sldId id="361" r:id="rId13"/>
    <p:sldId id="350" r:id="rId14"/>
    <p:sldId id="363" r:id="rId15"/>
    <p:sldId id="364" r:id="rId16"/>
    <p:sldId id="259" r:id="rId17"/>
    <p:sldId id="260" r:id="rId18"/>
    <p:sldId id="342" r:id="rId19"/>
    <p:sldId id="365" r:id="rId20"/>
    <p:sldId id="366" r:id="rId21"/>
    <p:sldId id="367" r:id="rId22"/>
    <p:sldId id="261" r:id="rId23"/>
    <p:sldId id="262" r:id="rId24"/>
    <p:sldId id="339" r:id="rId25"/>
    <p:sldId id="340" r:id="rId26"/>
    <p:sldId id="343" r:id="rId27"/>
    <p:sldId id="263" r:id="rId28"/>
    <p:sldId id="264" r:id="rId29"/>
    <p:sldId id="265" r:id="rId30"/>
    <p:sldId id="344" r:id="rId31"/>
    <p:sldId id="266" r:id="rId32"/>
    <p:sldId id="267" r:id="rId33"/>
    <p:sldId id="268" r:id="rId34"/>
    <p:sldId id="346" r:id="rId35"/>
    <p:sldId id="349" r:id="rId36"/>
    <p:sldId id="348" r:id="rId37"/>
    <p:sldId id="347" r:id="rId38"/>
    <p:sldId id="269" r:id="rId39"/>
    <p:sldId id="341" r:id="rId40"/>
    <p:sldId id="270" r:id="rId41"/>
    <p:sldId id="271" r:id="rId42"/>
    <p:sldId id="272" r:id="rId43"/>
    <p:sldId id="312" r:id="rId44"/>
    <p:sldId id="305" r:id="rId45"/>
    <p:sldId id="283" r:id="rId46"/>
    <p:sldId id="284" r:id="rId47"/>
    <p:sldId id="273" r:id="rId48"/>
    <p:sldId id="274" r:id="rId49"/>
    <p:sldId id="275" r:id="rId50"/>
    <p:sldId id="307" r:id="rId51"/>
    <p:sldId id="354" r:id="rId52"/>
    <p:sldId id="276" r:id="rId53"/>
    <p:sldId id="277" r:id="rId54"/>
    <p:sldId id="278" r:id="rId55"/>
    <p:sldId id="308" r:id="rId56"/>
    <p:sldId id="279" r:id="rId57"/>
    <p:sldId id="280" r:id="rId58"/>
    <p:sldId id="281" r:id="rId59"/>
    <p:sldId id="282" r:id="rId60"/>
    <p:sldId id="294" r:id="rId61"/>
    <p:sldId id="295" r:id="rId62"/>
    <p:sldId id="309" r:id="rId63"/>
    <p:sldId id="353" r:id="rId64"/>
    <p:sldId id="287" r:id="rId65"/>
    <p:sldId id="304" r:id="rId66"/>
    <p:sldId id="288" r:id="rId67"/>
    <p:sldId id="289" r:id="rId68"/>
    <p:sldId id="290" r:id="rId69"/>
    <p:sldId id="291" r:id="rId70"/>
    <p:sldId id="292" r:id="rId71"/>
    <p:sldId id="293" r:id="rId72"/>
    <p:sldId id="337" r:id="rId73"/>
    <p:sldId id="316" r:id="rId74"/>
    <p:sldId id="310" r:id="rId75"/>
    <p:sldId id="297" r:id="rId76"/>
    <p:sldId id="298" r:id="rId77"/>
    <p:sldId id="299" r:id="rId78"/>
    <p:sldId id="300" r:id="rId79"/>
    <p:sldId id="296" r:id="rId80"/>
    <p:sldId id="313" r:id="rId81"/>
    <p:sldId id="286" r:id="rId82"/>
    <p:sldId id="338" r:id="rId83"/>
    <p:sldId id="314" r:id="rId84"/>
    <p:sldId id="318" r:id="rId85"/>
    <p:sldId id="320" r:id="rId86"/>
    <p:sldId id="319" r:id="rId87"/>
    <p:sldId id="302" r:id="rId88"/>
    <p:sldId id="329" r:id="rId89"/>
    <p:sldId id="322" r:id="rId90"/>
    <p:sldId id="323" r:id="rId91"/>
    <p:sldId id="303" r:id="rId92"/>
    <p:sldId id="345" r:id="rId93"/>
    <p:sldId id="326" r:id="rId94"/>
    <p:sldId id="324" r:id="rId95"/>
    <p:sldId id="325" r:id="rId96"/>
    <p:sldId id="327" r:id="rId97"/>
    <p:sldId id="328" r:id="rId98"/>
    <p:sldId id="330" r:id="rId99"/>
    <p:sldId id="332" r:id="rId100"/>
    <p:sldId id="331" r:id="rId101"/>
    <p:sldId id="333" r:id="rId102"/>
    <p:sldId id="334" r:id="rId103"/>
    <p:sldId id="335" r:id="rId104"/>
    <p:sldId id="336" r:id="rId105"/>
  </p:sldIdLst>
  <p:sldSz cx="12192000" cy="6858000"/>
  <p:notesSz cx="6858000" cy="9144000"/>
  <p:embeddedFontLst>
    <p:embeddedFont>
      <p:font typeface="Garamond" panose="02020404030301010803" pitchFamily="18" charset="0"/>
      <p:regular r:id="rId107"/>
      <p:bold r:id="rId108"/>
      <p:italic r:id="rId109"/>
      <p:boldItalic r:id="rId110"/>
    </p:embeddedFont>
    <p:embeddedFont>
      <p:font typeface="Calibri" panose="020F0502020204030204" pitchFamily="34" charset="0"/>
      <p:regular r:id="rId111"/>
      <p:bold r:id="rId112"/>
      <p:italic r:id="rId113"/>
      <p:boldItalic r:id="rId114"/>
    </p:embeddedFont>
    <p:embeddedFont>
      <p:font typeface="Consolas" panose="020B0609020204030204" pitchFamily="49" charset="0"/>
      <p:regular r:id="rId115"/>
      <p:bold r:id="rId116"/>
      <p:italic r:id="rId117"/>
      <p:boldItalic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13 : POO, aspects avancés" id="{4217CD71-C1EE-4761-86A2-06414B319C86}">
          <p14:sldIdLst>
            <p14:sldId id="256"/>
            <p14:sldId id="257"/>
          </p14:sldIdLst>
        </p14:section>
        <p14:section name="13-1 : comparaison entre objets" id="{9A429B26-111D-47B5-B313-9278327A2FEB}">
          <p14:sldIdLst>
            <p14:sldId id="351"/>
            <p14:sldId id="352"/>
            <p14:sldId id="356"/>
            <p14:sldId id="359"/>
            <p14:sldId id="357"/>
            <p14:sldId id="358"/>
            <p14:sldId id="360"/>
            <p14:sldId id="355"/>
            <p14:sldId id="362"/>
            <p14:sldId id="361"/>
          </p14:sldIdLst>
        </p14:section>
        <p14:section name="13-3 Association entre classes" id="{04708EC1-82B2-4316-A80D-83E155E2ADDC}">
          <p14:sldIdLst>
            <p14:sldId id="350"/>
            <p14:sldId id="363"/>
            <p14:sldId id="364"/>
            <p14:sldId id="259"/>
            <p14:sldId id="260"/>
          </p14:sldIdLst>
        </p14:section>
        <p14:section name="13-33 : association directionnelle forte" id="{E218A122-0F12-4963-A2B5-4B7D9F3A6729}">
          <p14:sldIdLst>
            <p14:sldId id="342"/>
            <p14:sldId id="365"/>
            <p14:sldId id="366"/>
            <p14:sldId id="367"/>
            <p14:sldId id="261"/>
            <p14:sldId id="262"/>
            <p14:sldId id="339"/>
            <p14:sldId id="340"/>
          </p14:sldIdLst>
        </p14:section>
        <p14:section name="13-34 : association directionnelle faible" id="{B1BE8450-2FC4-4CB8-A1A6-A945C57038F5}">
          <p14:sldIdLst>
            <p14:sldId id="343"/>
            <p14:sldId id="263"/>
            <p14:sldId id="264"/>
            <p14:sldId id="265"/>
          </p14:sldIdLst>
        </p14:section>
        <p14:section name="13-35 : association bi-directionnelle" id="{ADA0D5F7-BEC6-4C1C-8DCD-1AC2AD23ED49}">
          <p14:sldIdLst>
            <p14:sldId id="344"/>
            <p14:sldId id="266"/>
            <p14:sldId id="267"/>
            <p14:sldId id="268"/>
          </p14:sldIdLst>
        </p14:section>
        <p14:section name="13-37 : dépendance" id="{D0DD5492-526F-4CAB-AB5E-B08C4257FDA8}">
          <p14:sldIdLst>
            <p14:sldId id="346"/>
            <p14:sldId id="349"/>
            <p14:sldId id="348"/>
            <p14:sldId id="347"/>
          </p14:sldIdLst>
        </p14:section>
        <p14:section name="13-5 : famille de classes" id="{370850F1-7604-44DF-A3DE-3C11EC37E533}">
          <p14:sldIdLst>
            <p14:sldId id="269"/>
          </p14:sldIdLst>
        </p14:section>
        <p14:section name="13-51 : héritage" id="{79608662-34A6-483E-A30B-86BAFEF70152}">
          <p14:sldIdLst>
            <p14:sldId id="341"/>
            <p14:sldId id="270"/>
            <p14:sldId id="271"/>
            <p14:sldId id="272"/>
            <p14:sldId id="312"/>
            <p14:sldId id="305"/>
            <p14:sldId id="283"/>
            <p14:sldId id="284"/>
            <p14:sldId id="273"/>
            <p14:sldId id="274"/>
            <p14:sldId id="275"/>
            <p14:sldId id="307"/>
          </p14:sldIdLst>
        </p14:section>
        <p14:section name="13-52 : Redéfinition" id="{1FD5B4B8-6C0A-436E-A7F2-2DAB736341EB}">
          <p14:sldIdLst>
            <p14:sldId id="354"/>
            <p14:sldId id="276"/>
            <p14:sldId id="277"/>
            <p14:sldId id="278"/>
            <p14:sldId id="308"/>
            <p14:sldId id="279"/>
            <p14:sldId id="280"/>
            <p14:sldId id="281"/>
            <p14:sldId id="282"/>
            <p14:sldId id="294"/>
            <p14:sldId id="295"/>
            <p14:sldId id="309"/>
          </p14:sldIdLst>
        </p14:section>
        <p14:section name="13-53 : Héritage varié" id="{0EC40B18-0BB1-40E0-BEFC-A8F9D415BC16}">
          <p14:sldIdLst>
            <p14:sldId id="353"/>
            <p14:sldId id="287"/>
            <p14:sldId id="304"/>
            <p14:sldId id="288"/>
            <p14:sldId id="289"/>
            <p14:sldId id="290"/>
            <p14:sldId id="291"/>
            <p14:sldId id="292"/>
            <p14:sldId id="293"/>
            <p14:sldId id="337"/>
            <p14:sldId id="316"/>
            <p14:sldId id="310"/>
            <p14:sldId id="297"/>
            <p14:sldId id="298"/>
            <p14:sldId id="299"/>
            <p14:sldId id="300"/>
            <p14:sldId id="296"/>
          </p14:sldIdLst>
        </p14:section>
        <p14:section name="13-55 : polymorphisme" id="{16E3AC4C-215C-4051-84C9-9A60E1FD039D}">
          <p14:sldIdLst>
            <p14:sldId id="313"/>
            <p14:sldId id="286"/>
            <p14:sldId id="338"/>
            <p14:sldId id="314"/>
            <p14:sldId id="318"/>
            <p14:sldId id="320"/>
            <p14:sldId id="319"/>
            <p14:sldId id="302"/>
            <p14:sldId id="329"/>
            <p14:sldId id="322"/>
            <p14:sldId id="323"/>
          </p14:sldIdLst>
        </p14:section>
        <p14:section name="13-57 : héritage multiple" id="{C74459A1-38F3-46B3-AB63-B1C9936171D7}">
          <p14:sldIdLst>
            <p14:sldId id="303"/>
            <p14:sldId id="345"/>
            <p14:sldId id="326"/>
            <p14:sldId id="324"/>
            <p14:sldId id="325"/>
            <p14:sldId id="327"/>
            <p14:sldId id="328"/>
            <p14:sldId id="330"/>
          </p14:sldIdLst>
        </p14:section>
        <p14:section name="13-9 : révisions" id="{F96BB60C-5A6C-4ED3-9320-498CAE0D3FC1}">
          <p14:sldIdLst>
            <p14:sldId id="332"/>
            <p14:sldId id="331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9" roundtripDataSignature="AMtx7mjSZQRmqTMWKYRBXmlYNJjeBKn4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54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814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customschemas.google.com/relationships/presentationmetadata" Target="meta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9F20D-4145-470B-9CB4-37BA0ED5EB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0C4BD120-9611-4D9E-8B63-F306D22E28C5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IFC</a:t>
          </a:r>
          <a:endParaRPr lang="fr-BE" dirty="0"/>
        </a:p>
      </dgm:t>
    </dgm:pt>
    <dgm:pt modelId="{6F16A4B1-7651-4107-A4C6-730CCD3EAD4B}" type="parTrans" cxnId="{1ACA2997-73C3-49B7-9F5E-8D8D8C48956F}">
      <dgm:prSet/>
      <dgm:spPr/>
      <dgm:t>
        <a:bodyPr/>
        <a:lstStyle/>
        <a:p>
          <a:endParaRPr lang="fr-BE"/>
        </a:p>
      </dgm:t>
    </dgm:pt>
    <dgm:pt modelId="{09E9E5A3-B9D2-4B3C-BED1-A65B90C56512}" type="sibTrans" cxnId="{1ACA2997-73C3-49B7-9F5E-8D8D8C48956F}">
      <dgm:prSet/>
      <dgm:spPr/>
      <dgm:t>
        <a:bodyPr/>
        <a:lstStyle/>
        <a:p>
          <a:endParaRPr lang="fr-BE"/>
        </a:p>
      </dgm:t>
    </dgm:pt>
    <dgm:pt modelId="{71C89CFB-65B4-44D2-B571-7041894FCBF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r>
            <a:rPr lang="fr-FR" dirty="0"/>
            <a:t>BIG</a:t>
          </a:r>
          <a:endParaRPr lang="fr-BE" dirty="0"/>
        </a:p>
      </dgm:t>
    </dgm:pt>
    <dgm:pt modelId="{153ED78E-E03B-4EDB-A8F2-234568879174}" type="sibTrans" cxnId="{16818072-FF94-499A-B200-48D4D493304C}">
      <dgm:prSet/>
      <dgm:spPr/>
      <dgm:t>
        <a:bodyPr/>
        <a:lstStyle/>
        <a:p>
          <a:endParaRPr lang="fr-BE"/>
        </a:p>
      </dgm:t>
    </dgm:pt>
    <dgm:pt modelId="{B7F83C09-763B-46A0-84D4-C569459CE595}" type="parTrans" cxnId="{16818072-FF94-499A-B200-48D4D493304C}">
      <dgm:prSet/>
      <dgm:spPr/>
      <dgm:t>
        <a:bodyPr/>
        <a:lstStyle/>
        <a:p>
          <a:endParaRPr lang="fr-BE"/>
        </a:p>
      </dgm:t>
    </dgm:pt>
    <dgm:pt modelId="{105818BF-5772-41CA-A988-C8CD1D1E7D52}">
      <dgm:prSet phldrT="[Texte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00B04E4-C4E5-4887-AD64-335FA25B4273}" type="parTrans" cxnId="{FB2A1A1F-17C1-45B4-A3CC-9E511D9EFCA6}">
      <dgm:prSet/>
      <dgm:spPr/>
      <dgm:t>
        <a:bodyPr/>
        <a:lstStyle/>
        <a:p>
          <a:endParaRPr lang="fr-BE"/>
        </a:p>
      </dgm:t>
    </dgm:pt>
    <dgm:pt modelId="{F2C7EBE9-26B6-4169-99C9-63D2F63A32D8}" type="sibTrans" cxnId="{FB2A1A1F-17C1-45B4-A3CC-9E511D9EFCA6}">
      <dgm:prSet/>
      <dgm:spPr/>
      <dgm:t>
        <a:bodyPr/>
        <a:lstStyle/>
        <a:p>
          <a:endParaRPr lang="fr-BE"/>
        </a:p>
      </dgm:t>
    </dgm:pt>
    <dgm:pt modelId="{38E7A812-1E49-431B-814C-4464F38CA16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C9F6E68-6D36-4CAA-884A-E61A364ED7B9}" type="parTrans" cxnId="{BCC3FD9D-1791-40F7-96B9-34A35C26441B}">
      <dgm:prSet/>
      <dgm:spPr/>
      <dgm:t>
        <a:bodyPr/>
        <a:lstStyle/>
        <a:p>
          <a:endParaRPr lang="fr-BE"/>
        </a:p>
      </dgm:t>
    </dgm:pt>
    <dgm:pt modelId="{ABCDA9A7-CE85-414C-90CB-0CC227830B12}" type="sibTrans" cxnId="{BCC3FD9D-1791-40F7-96B9-34A35C26441B}">
      <dgm:prSet/>
      <dgm:spPr/>
      <dgm:t>
        <a:bodyPr/>
        <a:lstStyle/>
        <a:p>
          <a:endParaRPr lang="fr-BE"/>
        </a:p>
      </dgm:t>
    </dgm:pt>
    <dgm:pt modelId="{60E102DC-6853-428B-8857-AABF9057CA87}">
      <dgm:prSet phldrT="[Texte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Rudy</a:t>
          </a:r>
          <a:endParaRPr lang="fr-BE" dirty="0"/>
        </a:p>
      </dgm:t>
    </dgm:pt>
    <dgm:pt modelId="{1A6140B1-9EA5-441A-A085-1DB03A6AD353}" type="parTrans" cxnId="{4564C5F7-878D-4B92-9A98-A63EF7E7BE26}">
      <dgm:prSet/>
      <dgm:spPr/>
      <dgm:t>
        <a:bodyPr/>
        <a:lstStyle/>
        <a:p>
          <a:endParaRPr lang="fr-BE"/>
        </a:p>
      </dgm:t>
    </dgm:pt>
    <dgm:pt modelId="{5073F238-D12A-46F2-9E60-CAA33ABB3736}" type="sibTrans" cxnId="{4564C5F7-878D-4B92-9A98-A63EF7E7BE26}">
      <dgm:prSet/>
      <dgm:spPr/>
      <dgm:t>
        <a:bodyPr/>
        <a:lstStyle/>
        <a:p>
          <a:endParaRPr lang="fr-BE"/>
        </a:p>
      </dgm:t>
    </dgm:pt>
    <dgm:pt modelId="{9159AF8F-6191-4DEE-AC97-C914B1FD653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Ali</a:t>
          </a:r>
          <a:endParaRPr lang="fr-BE" dirty="0"/>
        </a:p>
      </dgm:t>
    </dgm:pt>
    <dgm:pt modelId="{3E17F9AF-6CA2-482A-BECE-8008F6283CB7}" type="parTrans" cxnId="{D6D21AD0-42AF-496F-A84D-2672A7EEE88C}">
      <dgm:prSet/>
      <dgm:spPr/>
      <dgm:t>
        <a:bodyPr/>
        <a:lstStyle/>
        <a:p>
          <a:endParaRPr lang="fr-BE"/>
        </a:p>
      </dgm:t>
    </dgm:pt>
    <dgm:pt modelId="{F8E4094F-6615-417C-8572-03EB8357226C}" type="sibTrans" cxnId="{D6D21AD0-42AF-496F-A84D-2672A7EEE88C}">
      <dgm:prSet/>
      <dgm:spPr/>
      <dgm:t>
        <a:bodyPr/>
        <a:lstStyle/>
        <a:p>
          <a:endParaRPr lang="fr-BE"/>
        </a:p>
      </dgm:t>
    </dgm:pt>
    <dgm:pt modelId="{84E40B39-9F3F-4D1B-821D-3A9F07E0DAA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3DC67BC-FE48-4015-BF7C-9A72B0758DD6}" type="parTrans" cxnId="{1618F1C9-6D33-4E04-B679-3FC78FB9E282}">
      <dgm:prSet/>
      <dgm:spPr/>
      <dgm:t>
        <a:bodyPr/>
        <a:lstStyle/>
        <a:p>
          <a:endParaRPr lang="fr-BE"/>
        </a:p>
      </dgm:t>
    </dgm:pt>
    <dgm:pt modelId="{8D440C1C-FA87-4700-B4DB-BD07104EF565}" type="sibTrans" cxnId="{1618F1C9-6D33-4E04-B679-3FC78FB9E282}">
      <dgm:prSet/>
      <dgm:spPr/>
      <dgm:t>
        <a:bodyPr/>
        <a:lstStyle/>
        <a:p>
          <a:endParaRPr lang="fr-BE"/>
        </a:p>
      </dgm:t>
    </dgm:pt>
    <dgm:pt modelId="{8FAEF0F8-F121-44F5-9A56-9FD706363FA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pPr rtl="0"/>
          <a:r>
            <a:rPr lang="fr-FR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dirty="0">
            <a:solidFill>
              <a:schemeClr val="bg1">
                <a:lumMod val="50000"/>
              </a:schemeClr>
            </a:solidFill>
          </a:endParaRPr>
        </a:p>
      </dgm:t>
    </dgm:pt>
    <dgm:pt modelId="{22939024-010C-4065-96F4-8F50E8FAF4D5}" type="parTrans" cxnId="{5523996E-AC4A-41EF-B5AA-B35881B4A1BB}">
      <dgm:prSet/>
      <dgm:spPr/>
      <dgm:t>
        <a:bodyPr/>
        <a:lstStyle/>
        <a:p>
          <a:endParaRPr lang="fr-BE"/>
        </a:p>
      </dgm:t>
    </dgm:pt>
    <dgm:pt modelId="{880267EF-9CA1-4B0D-9653-6AF3143FFE43}" type="sibTrans" cxnId="{5523996E-AC4A-41EF-B5AA-B35881B4A1BB}">
      <dgm:prSet/>
      <dgm:spPr/>
      <dgm:t>
        <a:bodyPr/>
        <a:lstStyle/>
        <a:p>
          <a:endParaRPr lang="fr-BE"/>
        </a:p>
      </dgm:t>
    </dgm:pt>
    <dgm:pt modelId="{EE9DE59F-BA23-4083-864F-75F2738B787A}">
      <dgm:prSet phldrT="[Texte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Cours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F9B0AD6E-52CA-41BB-8DAF-07F2DD4ADF38}" type="parTrans" cxnId="{17D69398-F8FC-467B-B408-39A42A186D31}">
      <dgm:prSet/>
      <dgm:spPr/>
      <dgm:t>
        <a:bodyPr/>
        <a:lstStyle/>
        <a:p>
          <a:endParaRPr lang="fr-BE"/>
        </a:p>
      </dgm:t>
    </dgm:pt>
    <dgm:pt modelId="{7CCE582B-80D2-42A4-9C6D-31E135D62CBB}" type="sibTrans" cxnId="{17D69398-F8FC-467B-B408-39A42A186D31}">
      <dgm:prSet/>
      <dgm:spPr/>
      <dgm:t>
        <a:bodyPr/>
        <a:lstStyle/>
        <a:p>
          <a:endParaRPr lang="fr-BE"/>
        </a:p>
      </dgm:t>
    </dgm:pt>
    <dgm:pt modelId="{7588D383-D20F-4ACA-80B8-B251C92BC091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6B1BF83B-6823-4437-A2D5-7DE5AD96B2F7}" type="sibTrans" cxnId="{A0DD606B-A37D-4021-80EE-E1B8821C3FB0}">
      <dgm:prSet/>
      <dgm:spPr/>
      <dgm:t>
        <a:bodyPr/>
        <a:lstStyle/>
        <a:p>
          <a:endParaRPr lang="fr-BE"/>
        </a:p>
      </dgm:t>
    </dgm:pt>
    <dgm:pt modelId="{6F6714E8-178B-4333-B467-772D5C761A9D}" type="parTrans" cxnId="{A0DD606B-A37D-4021-80EE-E1B8821C3FB0}">
      <dgm:prSet/>
      <dgm:spPr/>
      <dgm:t>
        <a:bodyPr/>
        <a:lstStyle/>
        <a:p>
          <a:endParaRPr lang="fr-BE"/>
        </a:p>
      </dgm:t>
    </dgm:pt>
    <dgm:pt modelId="{999D0F51-8633-49E5-B6B8-0822C9FA77DB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48664802-CF49-4797-AF39-63809C7F0CC0}" type="sibTrans" cxnId="{9A304808-3647-42B5-B38C-92A2CB25FA12}">
      <dgm:prSet/>
      <dgm:spPr/>
      <dgm:t>
        <a:bodyPr/>
        <a:lstStyle/>
        <a:p>
          <a:endParaRPr lang="fr-BE"/>
        </a:p>
      </dgm:t>
    </dgm:pt>
    <dgm:pt modelId="{68419C84-DC59-448B-AA0B-F4B0B0790C91}" type="parTrans" cxnId="{9A304808-3647-42B5-B38C-92A2CB25FA12}">
      <dgm:prSet/>
      <dgm:spPr/>
      <dgm:t>
        <a:bodyPr/>
        <a:lstStyle/>
        <a:p>
          <a:endParaRPr lang="fr-BE"/>
        </a:p>
      </dgm:t>
    </dgm:pt>
    <dgm:pt modelId="{C0EED89D-EB4B-446F-86B1-51094E96002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EBBE856C-BEBE-4FF0-9A06-3CAED53C128A}" type="parTrans" cxnId="{80DF5E47-7581-436C-BB6E-58F429709E7F}">
      <dgm:prSet/>
      <dgm:spPr/>
      <dgm:t>
        <a:bodyPr/>
        <a:lstStyle/>
        <a:p>
          <a:endParaRPr lang="fr-BE"/>
        </a:p>
      </dgm:t>
    </dgm:pt>
    <dgm:pt modelId="{9D52B79C-EED7-4FB5-BA10-4639DAE48D5C}" type="sibTrans" cxnId="{80DF5E47-7581-436C-BB6E-58F429709E7F}">
      <dgm:prSet/>
      <dgm:spPr/>
      <dgm:t>
        <a:bodyPr/>
        <a:lstStyle/>
        <a:p>
          <a:endParaRPr lang="fr-BE"/>
        </a:p>
      </dgm:t>
    </dgm:pt>
    <dgm:pt modelId="{B603A9A8-9A7E-477C-BC41-7C02F016266C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DB9AB396-9A47-48FE-94F1-349409FD3522}" type="parTrans" cxnId="{A341F646-F5C6-4CD9-BDB5-8BEE94793080}">
      <dgm:prSet/>
      <dgm:spPr/>
      <dgm:t>
        <a:bodyPr/>
        <a:lstStyle/>
        <a:p>
          <a:endParaRPr lang="fr-BE"/>
        </a:p>
      </dgm:t>
    </dgm:pt>
    <dgm:pt modelId="{B3D85411-EE34-4DAF-B985-05B6FF26EAD9}" type="sibTrans" cxnId="{A341F646-F5C6-4CD9-BDB5-8BEE94793080}">
      <dgm:prSet/>
      <dgm:spPr/>
      <dgm:t>
        <a:bodyPr/>
        <a:lstStyle/>
        <a:p>
          <a:endParaRPr lang="fr-BE"/>
        </a:p>
      </dgm:t>
    </dgm:pt>
    <dgm:pt modelId="{4BFCF0D7-B050-4056-9E31-1DAC2D110DF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24602652-FD75-4B73-8FCE-607803304530}" type="parTrans" cxnId="{4661B24F-7281-428A-8994-C794C6A20221}">
      <dgm:prSet/>
      <dgm:spPr/>
      <dgm:t>
        <a:bodyPr/>
        <a:lstStyle/>
        <a:p>
          <a:endParaRPr lang="fr-BE"/>
        </a:p>
      </dgm:t>
    </dgm:pt>
    <dgm:pt modelId="{3A0D375C-35EC-48B8-B395-B9F71361E878}" type="sibTrans" cxnId="{4661B24F-7281-428A-8994-C794C6A20221}">
      <dgm:prSet/>
      <dgm:spPr/>
      <dgm:t>
        <a:bodyPr/>
        <a:lstStyle/>
        <a:p>
          <a:endParaRPr lang="fr-BE"/>
        </a:p>
      </dgm:t>
    </dgm:pt>
    <dgm:pt modelId="{E4F8CB97-FF5E-4089-ABFC-1DF024FD0B4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70398411-505B-4B6F-A6A8-8BE4A6A029D4}" type="parTrans" cxnId="{F3956F1A-0DDB-4206-883B-981EAC48C95E}">
      <dgm:prSet/>
      <dgm:spPr/>
      <dgm:t>
        <a:bodyPr/>
        <a:lstStyle/>
        <a:p>
          <a:endParaRPr lang="fr-BE"/>
        </a:p>
      </dgm:t>
    </dgm:pt>
    <dgm:pt modelId="{20FB12EA-FBAC-4FF4-805F-87D9C23E70B7}" type="sibTrans" cxnId="{F3956F1A-0DDB-4206-883B-981EAC48C95E}">
      <dgm:prSet/>
      <dgm:spPr/>
      <dgm:t>
        <a:bodyPr/>
        <a:lstStyle/>
        <a:p>
          <a:endParaRPr lang="fr-BE"/>
        </a:p>
      </dgm:t>
    </dgm:pt>
    <dgm:pt modelId="{455017B8-E247-446F-8B22-3856D5019FA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B47EF287-30E5-4653-99A7-B77D98ABC944}" type="parTrans" cxnId="{8A3E29E3-3259-4CDA-8F57-618221F4D9E3}">
      <dgm:prSet/>
      <dgm:spPr/>
      <dgm:t>
        <a:bodyPr/>
        <a:lstStyle/>
        <a:p>
          <a:endParaRPr lang="fr-BE"/>
        </a:p>
      </dgm:t>
    </dgm:pt>
    <dgm:pt modelId="{DBF8EFAE-A1B3-425F-8E27-3CF632FD9CA6}" type="sibTrans" cxnId="{8A3E29E3-3259-4CDA-8F57-618221F4D9E3}">
      <dgm:prSet/>
      <dgm:spPr/>
      <dgm:t>
        <a:bodyPr/>
        <a:lstStyle/>
        <a:p>
          <a:endParaRPr lang="fr-BE"/>
        </a:p>
      </dgm:t>
    </dgm:pt>
    <dgm:pt modelId="{6BB07C42-A731-44A5-9A75-743648BFAE79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05E9D095-6F25-44FE-AE0D-69453954673D}" type="sibTrans" cxnId="{531762EB-73D3-4486-A26E-F18EAC16646B}">
      <dgm:prSet/>
      <dgm:spPr/>
      <dgm:t>
        <a:bodyPr/>
        <a:lstStyle/>
        <a:p>
          <a:endParaRPr lang="fr-BE"/>
        </a:p>
      </dgm:t>
    </dgm:pt>
    <dgm:pt modelId="{91E77D08-1EB3-4401-87D4-895A34F167EB}" type="parTrans" cxnId="{531762EB-73D3-4486-A26E-F18EAC16646B}">
      <dgm:prSet/>
      <dgm:spPr/>
      <dgm:t>
        <a:bodyPr/>
        <a:lstStyle/>
        <a:p>
          <a:endParaRPr lang="fr-BE"/>
        </a:p>
      </dgm:t>
    </dgm:pt>
    <dgm:pt modelId="{A027638B-8556-4FA0-98EA-DB67D999D264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6ADF089B-0E97-4591-9BDA-AA9143333D3F}" type="parTrans" cxnId="{43537FF9-D12C-4263-9FFA-7BFB5B758C32}">
      <dgm:prSet/>
      <dgm:spPr/>
      <dgm:t>
        <a:bodyPr/>
        <a:lstStyle/>
        <a:p>
          <a:endParaRPr lang="fr-BE"/>
        </a:p>
      </dgm:t>
    </dgm:pt>
    <dgm:pt modelId="{E59E9A8B-FD40-42C9-8C74-80E42BA33286}" type="sibTrans" cxnId="{43537FF9-D12C-4263-9FFA-7BFB5B758C32}">
      <dgm:prSet/>
      <dgm:spPr/>
      <dgm:t>
        <a:bodyPr/>
        <a:lstStyle/>
        <a:p>
          <a:endParaRPr lang="fr-BE"/>
        </a:p>
      </dgm:t>
    </dgm:pt>
    <dgm:pt modelId="{C52BC9A6-E6F1-4597-9CE0-6917B2E697D5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BFB1F70-7820-404C-A52E-F0BC31A61A46}" type="parTrans" cxnId="{04CFDA5D-170A-4E2B-9C88-A8561242848C}">
      <dgm:prSet/>
      <dgm:spPr/>
      <dgm:t>
        <a:bodyPr/>
        <a:lstStyle/>
        <a:p>
          <a:endParaRPr lang="fr-BE"/>
        </a:p>
      </dgm:t>
    </dgm:pt>
    <dgm:pt modelId="{E582F962-9BB3-44FF-A249-A0FA75A1691C}" type="sibTrans" cxnId="{04CFDA5D-170A-4E2B-9C88-A8561242848C}">
      <dgm:prSet/>
      <dgm:spPr/>
      <dgm:t>
        <a:bodyPr/>
        <a:lstStyle/>
        <a:p>
          <a:endParaRPr lang="fr-BE"/>
        </a:p>
      </dgm:t>
    </dgm:pt>
    <dgm:pt modelId="{4B7A05AB-40D8-40D1-A1C6-C98AAC4CE82F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86C9ABF8-50DE-401A-96E1-124B201DEF4B}" type="parTrans" cxnId="{280C0964-D29B-4911-AE68-F55901D05553}">
      <dgm:prSet/>
      <dgm:spPr/>
      <dgm:t>
        <a:bodyPr/>
        <a:lstStyle/>
        <a:p>
          <a:endParaRPr lang="fr-BE"/>
        </a:p>
      </dgm:t>
    </dgm:pt>
    <dgm:pt modelId="{0D1FFA50-768F-4CE2-91CC-1BCB3C415F25}" type="sibTrans" cxnId="{280C0964-D29B-4911-AE68-F55901D05553}">
      <dgm:prSet/>
      <dgm:spPr/>
      <dgm:t>
        <a:bodyPr/>
        <a:lstStyle/>
        <a:p>
          <a:endParaRPr lang="fr-BE"/>
        </a:p>
      </dgm:t>
    </dgm:pt>
    <dgm:pt modelId="{4C773C7A-D981-4A60-B66D-E64FDEF7206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AE14D6C5-8EF5-4E2E-BE40-F11EDB8FCA0B}" type="parTrans" cxnId="{B39FC597-BC2D-497F-84A1-F8F35A8C3374}">
      <dgm:prSet/>
      <dgm:spPr/>
      <dgm:t>
        <a:bodyPr/>
        <a:lstStyle/>
        <a:p>
          <a:endParaRPr lang="fr-BE"/>
        </a:p>
      </dgm:t>
    </dgm:pt>
    <dgm:pt modelId="{D87F4E4E-3446-4AF0-A343-3F0ED48E2570}" type="sibTrans" cxnId="{B39FC597-BC2D-497F-84A1-F8F35A8C3374}">
      <dgm:prSet/>
      <dgm:spPr/>
      <dgm:t>
        <a:bodyPr/>
        <a:lstStyle/>
        <a:p>
          <a:endParaRPr lang="fr-BE"/>
        </a:p>
      </dgm:t>
    </dgm:pt>
    <dgm:pt modelId="{EFC6C220-AAEF-4F91-BBFB-EE082B7F34A9}" type="pres">
      <dgm:prSet presAssocID="{B039F20D-4145-470B-9CB4-37BA0ED5EB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116765A2-2373-4889-BC14-69CFAEDF1C9B}" type="pres">
      <dgm:prSet presAssocID="{0C4BD120-9611-4D9E-8B63-F306D22E28C5}" presName="hierRoot1" presStyleCnt="0">
        <dgm:presLayoutVars>
          <dgm:hierBranch val="init"/>
        </dgm:presLayoutVars>
      </dgm:prSet>
      <dgm:spPr/>
    </dgm:pt>
    <dgm:pt modelId="{38C1EBC7-98D4-4330-851D-D603CDDDA7C5}" type="pres">
      <dgm:prSet presAssocID="{0C4BD120-9611-4D9E-8B63-F306D22E28C5}" presName="rootComposite1" presStyleCnt="0"/>
      <dgm:spPr/>
    </dgm:pt>
    <dgm:pt modelId="{8937858B-15EB-4F72-95E5-0C5A9ADC46E9}" type="pres">
      <dgm:prSet presAssocID="{0C4BD120-9611-4D9E-8B63-F306D22E28C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DEA95DB-FC4D-4625-AAB3-13B44C194A19}" type="pres">
      <dgm:prSet presAssocID="{0C4BD120-9611-4D9E-8B63-F306D22E28C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2562805A-2BD8-48D5-92AB-11DCBB2982D6}" type="pres">
      <dgm:prSet presAssocID="{0C4BD120-9611-4D9E-8B63-F306D22E28C5}" presName="hierChild2" presStyleCnt="0"/>
      <dgm:spPr/>
    </dgm:pt>
    <dgm:pt modelId="{9EC0F59C-8868-47A4-94A6-7BA27FEE39F4}" type="pres">
      <dgm:prSet presAssocID="{03DC67BC-FE48-4015-BF7C-9A72B0758DD6}" presName="Name37" presStyleLbl="parChTrans1D2" presStyleIdx="0" presStyleCnt="2"/>
      <dgm:spPr/>
      <dgm:t>
        <a:bodyPr/>
        <a:lstStyle/>
        <a:p>
          <a:endParaRPr lang="fr-FR"/>
        </a:p>
      </dgm:t>
    </dgm:pt>
    <dgm:pt modelId="{EEE3BBF0-2725-4702-8DE7-6D026EE76360}" type="pres">
      <dgm:prSet presAssocID="{84E40B39-9F3F-4D1B-821D-3A9F07E0DAA5}" presName="hierRoot2" presStyleCnt="0">
        <dgm:presLayoutVars>
          <dgm:hierBranch val="init"/>
        </dgm:presLayoutVars>
      </dgm:prSet>
      <dgm:spPr/>
    </dgm:pt>
    <dgm:pt modelId="{DE195CD2-2E41-463F-B50A-7010D25FF25F}" type="pres">
      <dgm:prSet presAssocID="{84E40B39-9F3F-4D1B-821D-3A9F07E0DAA5}" presName="rootComposite" presStyleCnt="0"/>
      <dgm:spPr/>
    </dgm:pt>
    <dgm:pt modelId="{1458673D-ACCB-4F59-B53A-04C940958078}" type="pres">
      <dgm:prSet presAssocID="{84E40B39-9F3F-4D1B-821D-3A9F07E0DAA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8F59175-29A1-472B-8F0D-EAE8E69C79B5}" type="pres">
      <dgm:prSet presAssocID="{84E40B39-9F3F-4D1B-821D-3A9F07E0DAA5}" presName="rootConnector" presStyleLbl="node2" presStyleIdx="0" presStyleCnt="2"/>
      <dgm:spPr/>
      <dgm:t>
        <a:bodyPr/>
        <a:lstStyle/>
        <a:p>
          <a:endParaRPr lang="fr-FR"/>
        </a:p>
      </dgm:t>
    </dgm:pt>
    <dgm:pt modelId="{8E7421CF-3380-4E59-8BFE-B7B10B2B9F3A}" type="pres">
      <dgm:prSet presAssocID="{84E40B39-9F3F-4D1B-821D-3A9F07E0DAA5}" presName="hierChild4" presStyleCnt="0"/>
      <dgm:spPr/>
    </dgm:pt>
    <dgm:pt modelId="{1B9E2DFD-1D1E-4658-80F3-A155C5DC9D95}" type="pres">
      <dgm:prSet presAssocID="{B7F83C09-763B-46A0-84D4-C569459CE595}" presName="Name37" presStyleLbl="parChTrans1D3" presStyleIdx="0" presStyleCnt="4"/>
      <dgm:spPr/>
      <dgm:t>
        <a:bodyPr/>
        <a:lstStyle/>
        <a:p>
          <a:endParaRPr lang="fr-FR"/>
        </a:p>
      </dgm:t>
    </dgm:pt>
    <dgm:pt modelId="{923EE149-E001-46E6-AE5A-64DFA75B3CE8}" type="pres">
      <dgm:prSet presAssocID="{71C89CFB-65B4-44D2-B571-7041894FCBFE}" presName="hierRoot2" presStyleCnt="0">
        <dgm:presLayoutVars>
          <dgm:hierBranch val="init"/>
        </dgm:presLayoutVars>
      </dgm:prSet>
      <dgm:spPr/>
    </dgm:pt>
    <dgm:pt modelId="{2B8DF2F9-D073-42F0-AA2F-1841659793E9}" type="pres">
      <dgm:prSet presAssocID="{71C89CFB-65B4-44D2-B571-7041894FCBFE}" presName="rootComposite" presStyleCnt="0"/>
      <dgm:spPr/>
    </dgm:pt>
    <dgm:pt modelId="{F7838D3F-29E7-4028-92A6-FDE5618C1904}" type="pres">
      <dgm:prSet presAssocID="{71C89CFB-65B4-44D2-B571-7041894FCBFE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92EE38A-F4B3-47D6-BCAD-B5D3D9723D8F}" type="pres">
      <dgm:prSet presAssocID="{71C89CFB-65B4-44D2-B571-7041894FCBFE}" presName="rootConnector" presStyleLbl="node3" presStyleIdx="0" presStyleCnt="4"/>
      <dgm:spPr/>
      <dgm:t>
        <a:bodyPr/>
        <a:lstStyle/>
        <a:p>
          <a:endParaRPr lang="fr-FR"/>
        </a:p>
      </dgm:t>
    </dgm:pt>
    <dgm:pt modelId="{E0A3FD2C-6E59-4320-BEAD-560FAF925738}" type="pres">
      <dgm:prSet presAssocID="{71C89CFB-65B4-44D2-B571-7041894FCBFE}" presName="hierChild4" presStyleCnt="0"/>
      <dgm:spPr/>
    </dgm:pt>
    <dgm:pt modelId="{AACA4518-7CAA-48C4-B2C7-D41ED857012C}" type="pres">
      <dgm:prSet presAssocID="{F9B0AD6E-52CA-41BB-8DAF-07F2DD4ADF38}" presName="Name37" presStyleLbl="parChTrans1D4" presStyleIdx="0" presStyleCnt="14"/>
      <dgm:spPr/>
      <dgm:t>
        <a:bodyPr/>
        <a:lstStyle/>
        <a:p>
          <a:endParaRPr lang="fr-FR"/>
        </a:p>
      </dgm:t>
    </dgm:pt>
    <dgm:pt modelId="{85E16DCE-03EB-4926-8E4E-4B2CB7569B9D}" type="pres">
      <dgm:prSet presAssocID="{EE9DE59F-BA23-4083-864F-75F2738B787A}" presName="hierRoot2" presStyleCnt="0">
        <dgm:presLayoutVars>
          <dgm:hierBranch val="init"/>
        </dgm:presLayoutVars>
      </dgm:prSet>
      <dgm:spPr/>
    </dgm:pt>
    <dgm:pt modelId="{34CD3ED7-F2F3-4FA6-86F0-5BDA9AB0453A}" type="pres">
      <dgm:prSet presAssocID="{EE9DE59F-BA23-4083-864F-75F2738B787A}" presName="rootComposite" presStyleCnt="0"/>
      <dgm:spPr/>
    </dgm:pt>
    <dgm:pt modelId="{02871C1A-7083-476C-8C68-90EC6A1F151D}" type="pres">
      <dgm:prSet presAssocID="{EE9DE59F-BA23-4083-864F-75F2738B787A}" presName="rootText" presStyleLbl="node4" presStyleIdx="0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A34100F-3009-4665-ADF2-0AADA7515F5E}" type="pres">
      <dgm:prSet presAssocID="{EE9DE59F-BA23-4083-864F-75F2738B787A}" presName="rootConnector" presStyleLbl="node4" presStyleIdx="0" presStyleCnt="14"/>
      <dgm:spPr/>
      <dgm:t>
        <a:bodyPr/>
        <a:lstStyle/>
        <a:p>
          <a:endParaRPr lang="fr-FR"/>
        </a:p>
      </dgm:t>
    </dgm:pt>
    <dgm:pt modelId="{302577FA-5E7A-4FDC-98CF-3F7228DF1761}" type="pres">
      <dgm:prSet presAssocID="{EE9DE59F-BA23-4083-864F-75F2738B787A}" presName="hierChild4" presStyleCnt="0"/>
      <dgm:spPr/>
    </dgm:pt>
    <dgm:pt modelId="{EF00169E-42E7-4E30-B0D1-8CDDC2A404D3}" type="pres">
      <dgm:prSet presAssocID="{000B04E4-C4E5-4887-AD64-335FA25B4273}" presName="Name37" presStyleLbl="parChTrans1D4" presStyleIdx="1" presStyleCnt="14"/>
      <dgm:spPr/>
      <dgm:t>
        <a:bodyPr/>
        <a:lstStyle/>
        <a:p>
          <a:endParaRPr lang="fr-FR"/>
        </a:p>
      </dgm:t>
    </dgm:pt>
    <dgm:pt modelId="{56163C32-BD80-4019-97C1-5F730CAEAB15}" type="pres">
      <dgm:prSet presAssocID="{105818BF-5772-41CA-A988-C8CD1D1E7D52}" presName="hierRoot2" presStyleCnt="0">
        <dgm:presLayoutVars>
          <dgm:hierBranch val="init"/>
        </dgm:presLayoutVars>
      </dgm:prSet>
      <dgm:spPr/>
    </dgm:pt>
    <dgm:pt modelId="{6001A756-2DA8-4197-8D63-666E370BA359}" type="pres">
      <dgm:prSet presAssocID="{105818BF-5772-41CA-A988-C8CD1D1E7D52}" presName="rootComposite" presStyleCnt="0"/>
      <dgm:spPr/>
    </dgm:pt>
    <dgm:pt modelId="{4A782F72-2EE1-4C09-B0A8-AFB7A7926C45}" type="pres">
      <dgm:prSet presAssocID="{105818BF-5772-41CA-A988-C8CD1D1E7D52}" presName="rootText" presStyleLbl="node4" presStyleIdx="1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B5FE207-B70C-4557-A0D3-43F6993205C4}" type="pres">
      <dgm:prSet presAssocID="{105818BF-5772-41CA-A988-C8CD1D1E7D52}" presName="rootConnector" presStyleLbl="node4" presStyleIdx="1" presStyleCnt="14"/>
      <dgm:spPr/>
      <dgm:t>
        <a:bodyPr/>
        <a:lstStyle/>
        <a:p>
          <a:endParaRPr lang="fr-FR"/>
        </a:p>
      </dgm:t>
    </dgm:pt>
    <dgm:pt modelId="{BEBA5DA5-86D8-43A0-9491-09926020FB6A}" type="pres">
      <dgm:prSet presAssocID="{105818BF-5772-41CA-A988-C8CD1D1E7D52}" presName="hierChild4" presStyleCnt="0"/>
      <dgm:spPr/>
    </dgm:pt>
    <dgm:pt modelId="{8D1ABD18-A507-4F9F-833A-BBC9A15DB528}" type="pres">
      <dgm:prSet presAssocID="{24602652-FD75-4B73-8FCE-607803304530}" presName="Name37" presStyleLbl="parChTrans1D4" presStyleIdx="2" presStyleCnt="14"/>
      <dgm:spPr/>
      <dgm:t>
        <a:bodyPr/>
        <a:lstStyle/>
        <a:p>
          <a:endParaRPr lang="fr-FR"/>
        </a:p>
      </dgm:t>
    </dgm:pt>
    <dgm:pt modelId="{37420E0C-88AC-45E7-A7F8-C5C0B903B6CF}" type="pres">
      <dgm:prSet presAssocID="{4BFCF0D7-B050-4056-9E31-1DAC2D110DF7}" presName="hierRoot2" presStyleCnt="0">
        <dgm:presLayoutVars>
          <dgm:hierBranch val="init"/>
        </dgm:presLayoutVars>
      </dgm:prSet>
      <dgm:spPr/>
    </dgm:pt>
    <dgm:pt modelId="{ACC15E48-8886-4B75-A011-1CDC3AFF0B19}" type="pres">
      <dgm:prSet presAssocID="{4BFCF0D7-B050-4056-9E31-1DAC2D110DF7}" presName="rootComposite" presStyleCnt="0"/>
      <dgm:spPr/>
    </dgm:pt>
    <dgm:pt modelId="{06AD11A2-64A4-4960-B07E-65A15D076A65}" type="pres">
      <dgm:prSet presAssocID="{4BFCF0D7-B050-4056-9E31-1DAC2D110DF7}" presName="rootText" presStyleLbl="node4" presStyleIdx="2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6BD214F-0852-4F10-80EC-EF7F1CE3AC57}" type="pres">
      <dgm:prSet presAssocID="{4BFCF0D7-B050-4056-9E31-1DAC2D110DF7}" presName="rootConnector" presStyleLbl="node4" presStyleIdx="2" presStyleCnt="14"/>
      <dgm:spPr/>
      <dgm:t>
        <a:bodyPr/>
        <a:lstStyle/>
        <a:p>
          <a:endParaRPr lang="fr-FR"/>
        </a:p>
      </dgm:t>
    </dgm:pt>
    <dgm:pt modelId="{24B95731-22E8-4856-8A6F-5F180C73AF5A}" type="pres">
      <dgm:prSet presAssocID="{4BFCF0D7-B050-4056-9E31-1DAC2D110DF7}" presName="hierChild4" presStyleCnt="0"/>
      <dgm:spPr/>
    </dgm:pt>
    <dgm:pt modelId="{78325C78-64CB-4A75-A11E-A580CC1CC194}" type="pres">
      <dgm:prSet presAssocID="{4BFCF0D7-B050-4056-9E31-1DAC2D110DF7}" presName="hierChild5" presStyleCnt="0"/>
      <dgm:spPr/>
    </dgm:pt>
    <dgm:pt modelId="{79AF7A34-A3E7-4E51-87D7-6CC9BCF60781}" type="pres">
      <dgm:prSet presAssocID="{105818BF-5772-41CA-A988-C8CD1D1E7D52}" presName="hierChild5" presStyleCnt="0"/>
      <dgm:spPr/>
    </dgm:pt>
    <dgm:pt modelId="{17BAF512-1083-4DE8-816F-60F2ED86340B}" type="pres">
      <dgm:prSet presAssocID="{68419C84-DC59-448B-AA0B-F4B0B0790C91}" presName="Name37" presStyleLbl="parChTrans1D4" presStyleIdx="3" presStyleCnt="14"/>
      <dgm:spPr/>
      <dgm:t>
        <a:bodyPr/>
        <a:lstStyle/>
        <a:p>
          <a:endParaRPr lang="fr-FR"/>
        </a:p>
      </dgm:t>
    </dgm:pt>
    <dgm:pt modelId="{48EAA292-E128-4687-AA58-D1175DCAD19C}" type="pres">
      <dgm:prSet presAssocID="{999D0F51-8633-49E5-B6B8-0822C9FA77DB}" presName="hierRoot2" presStyleCnt="0">
        <dgm:presLayoutVars>
          <dgm:hierBranch val="init"/>
        </dgm:presLayoutVars>
      </dgm:prSet>
      <dgm:spPr/>
    </dgm:pt>
    <dgm:pt modelId="{0F1F5A40-7611-43C0-BF34-3D355DA3DDEA}" type="pres">
      <dgm:prSet presAssocID="{999D0F51-8633-49E5-B6B8-0822C9FA77DB}" presName="rootComposite" presStyleCnt="0"/>
      <dgm:spPr/>
    </dgm:pt>
    <dgm:pt modelId="{11361712-5A46-40ED-BAFB-AFF46DE39BA8}" type="pres">
      <dgm:prSet presAssocID="{999D0F51-8633-49E5-B6B8-0822C9FA77DB}" presName="rootText" presStyleLbl="node4" presStyleIdx="3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68A951B-2295-4BD1-86A0-1728339D04E7}" type="pres">
      <dgm:prSet presAssocID="{999D0F51-8633-49E5-B6B8-0822C9FA77DB}" presName="rootConnector" presStyleLbl="node4" presStyleIdx="3" presStyleCnt="14"/>
      <dgm:spPr/>
      <dgm:t>
        <a:bodyPr/>
        <a:lstStyle/>
        <a:p>
          <a:endParaRPr lang="fr-FR"/>
        </a:p>
      </dgm:t>
    </dgm:pt>
    <dgm:pt modelId="{A35FF923-C3E3-43F3-91EB-7AD8DEDD6601}" type="pres">
      <dgm:prSet presAssocID="{999D0F51-8633-49E5-B6B8-0822C9FA77DB}" presName="hierChild4" presStyleCnt="0"/>
      <dgm:spPr/>
    </dgm:pt>
    <dgm:pt modelId="{3CBA98FE-EA4D-4FEA-90DC-6BF87755D49E}" type="pres">
      <dgm:prSet presAssocID="{EBBE856C-BEBE-4FF0-9A06-3CAED53C128A}" presName="Name37" presStyleLbl="parChTrans1D4" presStyleIdx="4" presStyleCnt="14"/>
      <dgm:spPr/>
      <dgm:t>
        <a:bodyPr/>
        <a:lstStyle/>
        <a:p>
          <a:endParaRPr lang="fr-FR"/>
        </a:p>
      </dgm:t>
    </dgm:pt>
    <dgm:pt modelId="{A94A42BE-81E8-409D-8AE7-0C7C28D47970}" type="pres">
      <dgm:prSet presAssocID="{C0EED89D-EB4B-446F-86B1-51094E960024}" presName="hierRoot2" presStyleCnt="0">
        <dgm:presLayoutVars>
          <dgm:hierBranch val="init"/>
        </dgm:presLayoutVars>
      </dgm:prSet>
      <dgm:spPr/>
    </dgm:pt>
    <dgm:pt modelId="{C367AD6E-CDED-4122-85C7-978C8CEDD82E}" type="pres">
      <dgm:prSet presAssocID="{C0EED89D-EB4B-446F-86B1-51094E960024}" presName="rootComposite" presStyleCnt="0"/>
      <dgm:spPr/>
    </dgm:pt>
    <dgm:pt modelId="{4F05D05C-EEAB-4F53-BC5D-FC3CB34D315E}" type="pres">
      <dgm:prSet presAssocID="{C0EED89D-EB4B-446F-86B1-51094E960024}" presName="rootText" presStyleLbl="node4" presStyleIdx="4" presStyleCnt="14" custLinFactNeighborX="-3716" custLinFactNeighborY="577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7B91525-7C69-4761-97DE-921E48077E26}" type="pres">
      <dgm:prSet presAssocID="{C0EED89D-EB4B-446F-86B1-51094E960024}" presName="rootConnector" presStyleLbl="node4" presStyleIdx="4" presStyleCnt="14"/>
      <dgm:spPr/>
      <dgm:t>
        <a:bodyPr/>
        <a:lstStyle/>
        <a:p>
          <a:endParaRPr lang="fr-FR"/>
        </a:p>
      </dgm:t>
    </dgm:pt>
    <dgm:pt modelId="{6AAF6129-918D-4B42-A8AF-8F079BD65FD1}" type="pres">
      <dgm:prSet presAssocID="{C0EED89D-EB4B-446F-86B1-51094E960024}" presName="hierChild4" presStyleCnt="0"/>
      <dgm:spPr/>
    </dgm:pt>
    <dgm:pt modelId="{D1E92C0F-B633-47C9-A012-8BDF8EDA138D}" type="pres">
      <dgm:prSet presAssocID="{C0EED89D-EB4B-446F-86B1-51094E960024}" presName="hierChild5" presStyleCnt="0"/>
      <dgm:spPr/>
    </dgm:pt>
    <dgm:pt modelId="{53F35499-C9FD-42D8-9CD7-1AFF1EFF962C}" type="pres">
      <dgm:prSet presAssocID="{999D0F51-8633-49E5-B6B8-0822C9FA77DB}" presName="hierChild5" presStyleCnt="0"/>
      <dgm:spPr/>
    </dgm:pt>
    <dgm:pt modelId="{0E7B523B-F624-4497-906D-46334B601BDE}" type="pres">
      <dgm:prSet presAssocID="{6F6714E8-178B-4333-B467-772D5C761A9D}" presName="Name37" presStyleLbl="parChTrans1D4" presStyleIdx="5" presStyleCnt="14"/>
      <dgm:spPr/>
      <dgm:t>
        <a:bodyPr/>
        <a:lstStyle/>
        <a:p>
          <a:endParaRPr lang="fr-FR"/>
        </a:p>
      </dgm:t>
    </dgm:pt>
    <dgm:pt modelId="{EDD7554A-784B-4B92-A030-D4FF0A9B2D52}" type="pres">
      <dgm:prSet presAssocID="{7588D383-D20F-4ACA-80B8-B251C92BC091}" presName="hierRoot2" presStyleCnt="0">
        <dgm:presLayoutVars>
          <dgm:hierBranch val="init"/>
        </dgm:presLayoutVars>
      </dgm:prSet>
      <dgm:spPr/>
    </dgm:pt>
    <dgm:pt modelId="{92152BEC-50AA-4522-A44D-B5B78E4EAF4D}" type="pres">
      <dgm:prSet presAssocID="{7588D383-D20F-4ACA-80B8-B251C92BC091}" presName="rootComposite" presStyleCnt="0"/>
      <dgm:spPr/>
    </dgm:pt>
    <dgm:pt modelId="{4B8A6152-5AF7-4EB4-B0A6-F566BF714C6E}" type="pres">
      <dgm:prSet presAssocID="{7588D383-D20F-4ACA-80B8-B251C92BC091}" presName="rootText" presStyleLbl="node4" presStyleIdx="5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7D57904-7E05-45B3-A7F4-6450CDF61E52}" type="pres">
      <dgm:prSet presAssocID="{7588D383-D20F-4ACA-80B8-B251C92BC091}" presName="rootConnector" presStyleLbl="node4" presStyleIdx="5" presStyleCnt="14"/>
      <dgm:spPr/>
      <dgm:t>
        <a:bodyPr/>
        <a:lstStyle/>
        <a:p>
          <a:endParaRPr lang="fr-FR"/>
        </a:p>
      </dgm:t>
    </dgm:pt>
    <dgm:pt modelId="{AD68C473-43CD-4D57-8A61-1EDA0C8F23BF}" type="pres">
      <dgm:prSet presAssocID="{7588D383-D20F-4ACA-80B8-B251C92BC091}" presName="hierChild4" presStyleCnt="0"/>
      <dgm:spPr/>
    </dgm:pt>
    <dgm:pt modelId="{B35DB35E-1EED-40AB-9695-D8F4C6D7627B}" type="pres">
      <dgm:prSet presAssocID="{DB9AB396-9A47-48FE-94F1-349409FD3522}" presName="Name37" presStyleLbl="parChTrans1D4" presStyleIdx="6" presStyleCnt="14"/>
      <dgm:spPr/>
      <dgm:t>
        <a:bodyPr/>
        <a:lstStyle/>
        <a:p>
          <a:endParaRPr lang="fr-FR"/>
        </a:p>
      </dgm:t>
    </dgm:pt>
    <dgm:pt modelId="{BC45C4EB-2333-4EE3-AB64-781F41A30830}" type="pres">
      <dgm:prSet presAssocID="{B603A9A8-9A7E-477C-BC41-7C02F016266C}" presName="hierRoot2" presStyleCnt="0">
        <dgm:presLayoutVars>
          <dgm:hierBranch val="init"/>
        </dgm:presLayoutVars>
      </dgm:prSet>
      <dgm:spPr/>
    </dgm:pt>
    <dgm:pt modelId="{BB121557-70BC-4B8A-992D-E8908B86A9DA}" type="pres">
      <dgm:prSet presAssocID="{B603A9A8-9A7E-477C-BC41-7C02F016266C}" presName="rootComposite" presStyleCnt="0"/>
      <dgm:spPr/>
    </dgm:pt>
    <dgm:pt modelId="{1B592E84-B03A-42EA-A04A-B9E16212074F}" type="pres">
      <dgm:prSet presAssocID="{B603A9A8-9A7E-477C-BC41-7C02F016266C}" presName="rootText" presStyleLbl="node4" presStyleIdx="6" presStyleCnt="14" custLinFactNeighborX="1452" custLinFactNeighborY="577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A5311FC-E412-44FD-A0B7-8C2B4CFA441F}" type="pres">
      <dgm:prSet presAssocID="{B603A9A8-9A7E-477C-BC41-7C02F016266C}" presName="rootConnector" presStyleLbl="node4" presStyleIdx="6" presStyleCnt="14"/>
      <dgm:spPr/>
      <dgm:t>
        <a:bodyPr/>
        <a:lstStyle/>
        <a:p>
          <a:endParaRPr lang="fr-FR"/>
        </a:p>
      </dgm:t>
    </dgm:pt>
    <dgm:pt modelId="{78FBC4E3-B9DD-40FF-8CF7-32421B973043}" type="pres">
      <dgm:prSet presAssocID="{B603A9A8-9A7E-477C-BC41-7C02F016266C}" presName="hierChild4" presStyleCnt="0"/>
      <dgm:spPr/>
    </dgm:pt>
    <dgm:pt modelId="{0B32BA11-6279-41BF-B180-7E96B45C661E}" type="pres">
      <dgm:prSet presAssocID="{B603A9A8-9A7E-477C-BC41-7C02F016266C}" presName="hierChild5" presStyleCnt="0"/>
      <dgm:spPr/>
    </dgm:pt>
    <dgm:pt modelId="{09B1856F-FE62-450D-AEE7-BA083C148A83}" type="pres">
      <dgm:prSet presAssocID="{70398411-505B-4B6F-A6A8-8BE4A6A029D4}" presName="Name37" presStyleLbl="parChTrans1D4" presStyleIdx="7" presStyleCnt="14"/>
      <dgm:spPr/>
      <dgm:t>
        <a:bodyPr/>
        <a:lstStyle/>
        <a:p>
          <a:endParaRPr lang="fr-FR"/>
        </a:p>
      </dgm:t>
    </dgm:pt>
    <dgm:pt modelId="{BA0B1182-813D-40CA-9A84-A2A2054F6A70}" type="pres">
      <dgm:prSet presAssocID="{E4F8CB97-FF5E-4089-ABFC-1DF024FD0B46}" presName="hierRoot2" presStyleCnt="0">
        <dgm:presLayoutVars>
          <dgm:hierBranch val="init"/>
        </dgm:presLayoutVars>
      </dgm:prSet>
      <dgm:spPr/>
    </dgm:pt>
    <dgm:pt modelId="{4BED7531-0A25-440F-A903-419BF374754F}" type="pres">
      <dgm:prSet presAssocID="{E4F8CB97-FF5E-4089-ABFC-1DF024FD0B46}" presName="rootComposite" presStyleCnt="0"/>
      <dgm:spPr/>
    </dgm:pt>
    <dgm:pt modelId="{348BA85E-656F-430A-B606-AAEBFE248D5D}" type="pres">
      <dgm:prSet presAssocID="{E4F8CB97-FF5E-4089-ABFC-1DF024FD0B46}" presName="rootText" presStyleLbl="node4" presStyleIdx="7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7B802ED-E59A-405B-8F40-EED95A168CE0}" type="pres">
      <dgm:prSet presAssocID="{E4F8CB97-FF5E-4089-ABFC-1DF024FD0B46}" presName="rootConnector" presStyleLbl="node4" presStyleIdx="7" presStyleCnt="14"/>
      <dgm:spPr/>
      <dgm:t>
        <a:bodyPr/>
        <a:lstStyle/>
        <a:p>
          <a:endParaRPr lang="fr-FR"/>
        </a:p>
      </dgm:t>
    </dgm:pt>
    <dgm:pt modelId="{A07E0B03-18A8-43D4-A7DF-6B94820B1D89}" type="pres">
      <dgm:prSet presAssocID="{E4F8CB97-FF5E-4089-ABFC-1DF024FD0B46}" presName="hierChild4" presStyleCnt="0"/>
      <dgm:spPr/>
    </dgm:pt>
    <dgm:pt modelId="{6264EC39-10C0-4BD4-AA8C-B89248E59EFE}" type="pres">
      <dgm:prSet presAssocID="{E4F8CB97-FF5E-4089-ABFC-1DF024FD0B46}" presName="hierChild5" presStyleCnt="0"/>
      <dgm:spPr/>
    </dgm:pt>
    <dgm:pt modelId="{33702CF5-2EDB-49A6-9D6C-7554EEF28D5E}" type="pres">
      <dgm:prSet presAssocID="{7588D383-D20F-4ACA-80B8-B251C92BC091}" presName="hierChild5" presStyleCnt="0"/>
      <dgm:spPr/>
    </dgm:pt>
    <dgm:pt modelId="{C8BBDABA-137F-4076-8491-2B21A4135A15}" type="pres">
      <dgm:prSet presAssocID="{EE9DE59F-BA23-4083-864F-75F2738B787A}" presName="hierChild5" presStyleCnt="0"/>
      <dgm:spPr/>
    </dgm:pt>
    <dgm:pt modelId="{86563280-538E-465A-95A3-021056E72E0F}" type="pres">
      <dgm:prSet presAssocID="{71C89CFB-65B4-44D2-B571-7041894FCBFE}" presName="hierChild5" presStyleCnt="0"/>
      <dgm:spPr/>
    </dgm:pt>
    <dgm:pt modelId="{518F2877-23C0-4E9C-BF43-77A0379C1B26}" type="pres">
      <dgm:prSet presAssocID="{22939024-010C-4065-96F4-8F50E8FAF4D5}" presName="Name37" presStyleLbl="parChTrans1D3" presStyleIdx="1" presStyleCnt="4"/>
      <dgm:spPr/>
      <dgm:t>
        <a:bodyPr/>
        <a:lstStyle/>
        <a:p>
          <a:endParaRPr lang="fr-FR"/>
        </a:p>
      </dgm:t>
    </dgm:pt>
    <dgm:pt modelId="{3A6122C7-AF65-4195-89C1-29EACAF7BE62}" type="pres">
      <dgm:prSet presAssocID="{8FAEF0F8-F121-44F5-9A56-9FD706363FAE}" presName="hierRoot2" presStyleCnt="0">
        <dgm:presLayoutVars>
          <dgm:hierBranch val="init"/>
        </dgm:presLayoutVars>
      </dgm:prSet>
      <dgm:spPr/>
    </dgm:pt>
    <dgm:pt modelId="{D3B079A5-3EED-428B-9AA0-91C117D4FCA5}" type="pres">
      <dgm:prSet presAssocID="{8FAEF0F8-F121-44F5-9A56-9FD706363FAE}" presName="rootComposite" presStyleCnt="0"/>
      <dgm:spPr/>
    </dgm:pt>
    <dgm:pt modelId="{DD896860-BCE3-4E19-BB2A-6C3E21BFAD96}" type="pres">
      <dgm:prSet presAssocID="{8FAEF0F8-F121-44F5-9A56-9FD706363FA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620B893-7D70-4743-87D9-2657E7A69B12}" type="pres">
      <dgm:prSet presAssocID="{8FAEF0F8-F121-44F5-9A56-9FD706363FAE}" presName="rootConnector" presStyleLbl="node3" presStyleIdx="1" presStyleCnt="4"/>
      <dgm:spPr/>
      <dgm:t>
        <a:bodyPr/>
        <a:lstStyle/>
        <a:p>
          <a:endParaRPr lang="fr-FR"/>
        </a:p>
      </dgm:t>
    </dgm:pt>
    <dgm:pt modelId="{FD10BD32-C939-4B3B-9476-8F8C35EEAF09}" type="pres">
      <dgm:prSet presAssocID="{8FAEF0F8-F121-44F5-9A56-9FD706363FAE}" presName="hierChild4" presStyleCnt="0"/>
      <dgm:spPr/>
    </dgm:pt>
    <dgm:pt modelId="{E7D36D4B-7324-4A53-AF62-2A8145FE467B}" type="pres">
      <dgm:prSet presAssocID="{6ADF089B-0E97-4591-9BDA-AA9143333D3F}" presName="Name37" presStyleLbl="parChTrans1D4" presStyleIdx="8" presStyleCnt="14"/>
      <dgm:spPr/>
      <dgm:t>
        <a:bodyPr/>
        <a:lstStyle/>
        <a:p>
          <a:endParaRPr lang="fr-FR"/>
        </a:p>
      </dgm:t>
    </dgm:pt>
    <dgm:pt modelId="{F3405C58-2FD0-4240-AB08-51AAF2681249}" type="pres">
      <dgm:prSet presAssocID="{A027638B-8556-4FA0-98EA-DB67D999D264}" presName="hierRoot2" presStyleCnt="0">
        <dgm:presLayoutVars>
          <dgm:hierBranch val="init"/>
        </dgm:presLayoutVars>
      </dgm:prSet>
      <dgm:spPr/>
    </dgm:pt>
    <dgm:pt modelId="{8986C555-0D4F-4C7E-B1DA-59A297461072}" type="pres">
      <dgm:prSet presAssocID="{A027638B-8556-4FA0-98EA-DB67D999D264}" presName="rootComposite" presStyleCnt="0"/>
      <dgm:spPr/>
    </dgm:pt>
    <dgm:pt modelId="{F086ECA4-39A6-4552-94AD-0BD22856AB9B}" type="pres">
      <dgm:prSet presAssocID="{A027638B-8556-4FA0-98EA-DB67D999D264}" presName="rootText" presStyleLbl="node4" presStyleIdx="8" presStyleCnt="14">
        <dgm:presLayoutVars>
          <dgm:chPref val="3"/>
        </dgm:presLayoutVars>
      </dgm:prSet>
      <dgm:spPr>
        <a:xfrm>
          <a:off x="3629512" y="2174278"/>
          <a:ext cx="1019888" cy="509944"/>
        </a:xfrm>
        <a:prstGeom prst="rect">
          <a:avLst/>
        </a:prstGeom>
      </dgm:spPr>
      <dgm:t>
        <a:bodyPr/>
        <a:lstStyle/>
        <a:p>
          <a:endParaRPr lang="fr-FR"/>
        </a:p>
      </dgm:t>
    </dgm:pt>
    <dgm:pt modelId="{AE444620-84FA-4D2B-9258-39ADD93D2C50}" type="pres">
      <dgm:prSet presAssocID="{A027638B-8556-4FA0-98EA-DB67D999D264}" presName="rootConnector" presStyleLbl="node4" presStyleIdx="8" presStyleCnt="14"/>
      <dgm:spPr/>
      <dgm:t>
        <a:bodyPr/>
        <a:lstStyle/>
        <a:p>
          <a:endParaRPr lang="fr-FR"/>
        </a:p>
      </dgm:t>
    </dgm:pt>
    <dgm:pt modelId="{FF40094F-15A3-4A43-9805-016705E6387E}" type="pres">
      <dgm:prSet presAssocID="{A027638B-8556-4FA0-98EA-DB67D999D264}" presName="hierChild4" presStyleCnt="0"/>
      <dgm:spPr/>
    </dgm:pt>
    <dgm:pt modelId="{078A5E04-38E0-402B-BFC6-4C9EF9853489}" type="pres">
      <dgm:prSet presAssocID="{AE14D6C5-8EF5-4E2E-BE40-F11EDB8FCA0B}" presName="Name37" presStyleLbl="parChTrans1D4" presStyleIdx="9" presStyleCnt="14"/>
      <dgm:spPr/>
      <dgm:t>
        <a:bodyPr/>
        <a:lstStyle/>
        <a:p>
          <a:endParaRPr lang="fr-FR"/>
        </a:p>
      </dgm:t>
    </dgm:pt>
    <dgm:pt modelId="{8DD15E45-01D3-4690-AE92-57EE3CAD32CA}" type="pres">
      <dgm:prSet presAssocID="{4C773C7A-D981-4A60-B66D-E64FDEF72065}" presName="hierRoot2" presStyleCnt="0">
        <dgm:presLayoutVars>
          <dgm:hierBranch val="init"/>
        </dgm:presLayoutVars>
      </dgm:prSet>
      <dgm:spPr/>
    </dgm:pt>
    <dgm:pt modelId="{A81AA1D4-BFF2-45F7-81D1-8936BCF7714E}" type="pres">
      <dgm:prSet presAssocID="{4C773C7A-D981-4A60-B66D-E64FDEF72065}" presName="rootComposite" presStyleCnt="0"/>
      <dgm:spPr/>
    </dgm:pt>
    <dgm:pt modelId="{92160E11-C633-4ABF-8407-FE2BE9D71227}" type="pres">
      <dgm:prSet presAssocID="{4C773C7A-D981-4A60-B66D-E64FDEF72065}" presName="rootText" presStyleLbl="node4" presStyleIdx="9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A1F611D-E187-4359-9CA8-E5410C04778E}" type="pres">
      <dgm:prSet presAssocID="{4C773C7A-D981-4A60-B66D-E64FDEF72065}" presName="rootConnector" presStyleLbl="node4" presStyleIdx="9" presStyleCnt="14"/>
      <dgm:spPr/>
      <dgm:t>
        <a:bodyPr/>
        <a:lstStyle/>
        <a:p>
          <a:endParaRPr lang="fr-FR"/>
        </a:p>
      </dgm:t>
    </dgm:pt>
    <dgm:pt modelId="{1CBACBD0-CF83-4C66-9236-364F908C63B1}" type="pres">
      <dgm:prSet presAssocID="{4C773C7A-D981-4A60-B66D-E64FDEF72065}" presName="hierChild4" presStyleCnt="0"/>
      <dgm:spPr/>
    </dgm:pt>
    <dgm:pt modelId="{ABDF8E64-51E3-4A04-A427-072B69597830}" type="pres">
      <dgm:prSet presAssocID="{4C773C7A-D981-4A60-B66D-E64FDEF72065}" presName="hierChild5" presStyleCnt="0"/>
      <dgm:spPr/>
    </dgm:pt>
    <dgm:pt modelId="{94C323BD-E7A6-427D-86C1-3E06AEF2CBAE}" type="pres">
      <dgm:prSet presAssocID="{A027638B-8556-4FA0-98EA-DB67D999D264}" presName="hierChild5" presStyleCnt="0"/>
      <dgm:spPr/>
    </dgm:pt>
    <dgm:pt modelId="{F4509604-35E7-46A2-BC7E-1A012DC8F293}" type="pres">
      <dgm:prSet presAssocID="{8FAEF0F8-F121-44F5-9A56-9FD706363FAE}" presName="hierChild5" presStyleCnt="0"/>
      <dgm:spPr/>
    </dgm:pt>
    <dgm:pt modelId="{30462EEF-D9D4-4FC0-BBFE-A71588EF9C43}" type="pres">
      <dgm:prSet presAssocID="{84E40B39-9F3F-4D1B-821D-3A9F07E0DAA5}" presName="hierChild5" presStyleCnt="0"/>
      <dgm:spPr/>
    </dgm:pt>
    <dgm:pt modelId="{3DC77DB8-5DAE-40C2-99A8-1C687105112E}" type="pres">
      <dgm:prSet presAssocID="{0C9F6E68-6D36-4CAA-884A-E61A364ED7B9}" presName="Name37" presStyleLbl="parChTrans1D2" presStyleIdx="1" presStyleCnt="2"/>
      <dgm:spPr/>
      <dgm:t>
        <a:bodyPr/>
        <a:lstStyle/>
        <a:p>
          <a:endParaRPr lang="fr-FR"/>
        </a:p>
      </dgm:t>
    </dgm:pt>
    <dgm:pt modelId="{17C412DF-1D49-42AF-84F8-910562965296}" type="pres">
      <dgm:prSet presAssocID="{38E7A812-1E49-431B-814C-4464F38CA16B}" presName="hierRoot2" presStyleCnt="0">
        <dgm:presLayoutVars>
          <dgm:hierBranch val="init"/>
        </dgm:presLayoutVars>
      </dgm:prSet>
      <dgm:spPr/>
    </dgm:pt>
    <dgm:pt modelId="{E961E185-ABF7-4C6F-9954-C5F5CEE10931}" type="pres">
      <dgm:prSet presAssocID="{38E7A812-1E49-431B-814C-4464F38CA16B}" presName="rootComposite" presStyleCnt="0"/>
      <dgm:spPr/>
    </dgm:pt>
    <dgm:pt modelId="{EF7F6059-D12E-407D-BD57-3C26E0F0EA60}" type="pres">
      <dgm:prSet presAssocID="{38E7A812-1E49-431B-814C-4464F38CA16B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D664AE0-1AD6-48C9-A242-A348149FA3C8}" type="pres">
      <dgm:prSet presAssocID="{38E7A812-1E49-431B-814C-4464F38CA16B}" presName="rootConnector" presStyleLbl="node2" presStyleIdx="1" presStyleCnt="2"/>
      <dgm:spPr/>
      <dgm:t>
        <a:bodyPr/>
        <a:lstStyle/>
        <a:p>
          <a:endParaRPr lang="fr-FR"/>
        </a:p>
      </dgm:t>
    </dgm:pt>
    <dgm:pt modelId="{0E4F89BE-B962-4B7F-9D21-76E16085C5C7}" type="pres">
      <dgm:prSet presAssocID="{38E7A812-1E49-431B-814C-4464F38CA16B}" presName="hierChild4" presStyleCnt="0"/>
      <dgm:spPr/>
    </dgm:pt>
    <dgm:pt modelId="{DA7638CC-7B63-4ACB-A88D-36B411A3137A}" type="pres">
      <dgm:prSet presAssocID="{1A6140B1-9EA5-441A-A085-1DB03A6AD353}" presName="Name37" presStyleLbl="parChTrans1D3" presStyleIdx="2" presStyleCnt="4"/>
      <dgm:spPr/>
      <dgm:t>
        <a:bodyPr/>
        <a:lstStyle/>
        <a:p>
          <a:endParaRPr lang="fr-FR"/>
        </a:p>
      </dgm:t>
    </dgm:pt>
    <dgm:pt modelId="{F087B0BC-74DE-4D8F-B2B6-03187CEB145B}" type="pres">
      <dgm:prSet presAssocID="{60E102DC-6853-428B-8857-AABF9057CA87}" presName="hierRoot2" presStyleCnt="0">
        <dgm:presLayoutVars>
          <dgm:hierBranch val="init"/>
        </dgm:presLayoutVars>
      </dgm:prSet>
      <dgm:spPr/>
    </dgm:pt>
    <dgm:pt modelId="{EC1476A3-AADF-4215-ABDB-806F482BE7CF}" type="pres">
      <dgm:prSet presAssocID="{60E102DC-6853-428B-8857-AABF9057CA87}" presName="rootComposite" presStyleCnt="0"/>
      <dgm:spPr/>
    </dgm:pt>
    <dgm:pt modelId="{ADB2640E-8EF3-4BA9-BF31-830566C3B427}" type="pres">
      <dgm:prSet presAssocID="{60E102DC-6853-428B-8857-AABF9057CA87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65CCA04-E8C4-440D-BDD0-68E876A03C42}" type="pres">
      <dgm:prSet presAssocID="{60E102DC-6853-428B-8857-AABF9057CA87}" presName="rootConnector" presStyleLbl="node3" presStyleIdx="2" presStyleCnt="4"/>
      <dgm:spPr/>
      <dgm:t>
        <a:bodyPr/>
        <a:lstStyle/>
        <a:p>
          <a:endParaRPr lang="fr-FR"/>
        </a:p>
      </dgm:t>
    </dgm:pt>
    <dgm:pt modelId="{B6615944-35AF-4440-82DC-AB7F83BB68A0}" type="pres">
      <dgm:prSet presAssocID="{60E102DC-6853-428B-8857-AABF9057CA87}" presName="hierChild4" presStyleCnt="0"/>
      <dgm:spPr/>
    </dgm:pt>
    <dgm:pt modelId="{188550EB-4667-4F3D-9843-88F799D4F8F0}" type="pres">
      <dgm:prSet presAssocID="{B47EF287-30E5-4653-99A7-B77D98ABC944}" presName="Name37" presStyleLbl="parChTrans1D4" presStyleIdx="10" presStyleCnt="14"/>
      <dgm:spPr/>
      <dgm:t>
        <a:bodyPr/>
        <a:lstStyle/>
        <a:p>
          <a:endParaRPr lang="fr-FR"/>
        </a:p>
      </dgm:t>
    </dgm:pt>
    <dgm:pt modelId="{871F24EE-6DD5-42C3-AA37-5FC94D688365}" type="pres">
      <dgm:prSet presAssocID="{455017B8-E247-446F-8B22-3856D5019FA0}" presName="hierRoot2" presStyleCnt="0">
        <dgm:presLayoutVars>
          <dgm:hierBranch val="init"/>
        </dgm:presLayoutVars>
      </dgm:prSet>
      <dgm:spPr/>
    </dgm:pt>
    <dgm:pt modelId="{67642F09-866A-41D4-9FC9-E47FEB0CEBC9}" type="pres">
      <dgm:prSet presAssocID="{455017B8-E247-446F-8B22-3856D5019FA0}" presName="rootComposite" presStyleCnt="0"/>
      <dgm:spPr/>
    </dgm:pt>
    <dgm:pt modelId="{986A6565-99C9-44D4-8974-DB5EFC1C2175}" type="pres">
      <dgm:prSet presAssocID="{455017B8-E247-446F-8B22-3856D5019FA0}" presName="rootText" presStyleLbl="node4" presStyleIdx="10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24B0898-12FD-4C43-BD8B-FA4DB030513C}" type="pres">
      <dgm:prSet presAssocID="{455017B8-E247-446F-8B22-3856D5019FA0}" presName="rootConnector" presStyleLbl="node4" presStyleIdx="10" presStyleCnt="14"/>
      <dgm:spPr/>
      <dgm:t>
        <a:bodyPr/>
        <a:lstStyle/>
        <a:p>
          <a:endParaRPr lang="fr-FR"/>
        </a:p>
      </dgm:t>
    </dgm:pt>
    <dgm:pt modelId="{C20FBE53-EDD0-4DBF-B20B-B8CD5E80C83C}" type="pres">
      <dgm:prSet presAssocID="{455017B8-E247-446F-8B22-3856D5019FA0}" presName="hierChild4" presStyleCnt="0"/>
      <dgm:spPr/>
    </dgm:pt>
    <dgm:pt modelId="{241FE9F1-BB4A-4BAF-B21C-0BD8E1301197}" type="pres">
      <dgm:prSet presAssocID="{455017B8-E247-446F-8B22-3856D5019FA0}" presName="hierChild5" presStyleCnt="0"/>
      <dgm:spPr/>
    </dgm:pt>
    <dgm:pt modelId="{EA09134E-E1C2-49D0-90B9-78FD80DC09B9}" type="pres">
      <dgm:prSet presAssocID="{91E77D08-1EB3-4401-87D4-895A34F167EB}" presName="Name37" presStyleLbl="parChTrans1D4" presStyleIdx="11" presStyleCnt="14"/>
      <dgm:spPr/>
      <dgm:t>
        <a:bodyPr/>
        <a:lstStyle/>
        <a:p>
          <a:endParaRPr lang="fr-FR"/>
        </a:p>
      </dgm:t>
    </dgm:pt>
    <dgm:pt modelId="{0319F408-0D88-443E-9FB4-ADB2228DAA9C}" type="pres">
      <dgm:prSet presAssocID="{6BB07C42-A731-44A5-9A75-743648BFAE79}" presName="hierRoot2" presStyleCnt="0">
        <dgm:presLayoutVars>
          <dgm:hierBranch val="init"/>
        </dgm:presLayoutVars>
      </dgm:prSet>
      <dgm:spPr/>
    </dgm:pt>
    <dgm:pt modelId="{C0D5D184-A697-41E1-B11E-E6A11DF5A05F}" type="pres">
      <dgm:prSet presAssocID="{6BB07C42-A731-44A5-9A75-743648BFAE79}" presName="rootComposite" presStyleCnt="0"/>
      <dgm:spPr/>
    </dgm:pt>
    <dgm:pt modelId="{10AB3C6C-1321-4D99-BA5E-429BF4B17445}" type="pres">
      <dgm:prSet presAssocID="{6BB07C42-A731-44A5-9A75-743648BFAE79}" presName="rootText" presStyleLbl="node4" presStyleIdx="11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F5E2E5D-4230-41E9-862C-9431B6B411A3}" type="pres">
      <dgm:prSet presAssocID="{6BB07C42-A731-44A5-9A75-743648BFAE79}" presName="rootConnector" presStyleLbl="node4" presStyleIdx="11" presStyleCnt="14"/>
      <dgm:spPr/>
      <dgm:t>
        <a:bodyPr/>
        <a:lstStyle/>
        <a:p>
          <a:endParaRPr lang="fr-FR"/>
        </a:p>
      </dgm:t>
    </dgm:pt>
    <dgm:pt modelId="{0D60AF89-C6A8-4A4B-B90A-80946DD04D28}" type="pres">
      <dgm:prSet presAssocID="{6BB07C42-A731-44A5-9A75-743648BFAE79}" presName="hierChild4" presStyleCnt="0"/>
      <dgm:spPr/>
    </dgm:pt>
    <dgm:pt modelId="{A35EEBD6-0770-4E23-A920-3E45D7AA0C66}" type="pres">
      <dgm:prSet presAssocID="{6BB07C42-A731-44A5-9A75-743648BFAE79}" presName="hierChild5" presStyleCnt="0"/>
      <dgm:spPr/>
    </dgm:pt>
    <dgm:pt modelId="{934A6637-AAE1-40B4-B45F-1EFEB4D13EB9}" type="pres">
      <dgm:prSet presAssocID="{60E102DC-6853-428B-8857-AABF9057CA87}" presName="hierChild5" presStyleCnt="0"/>
      <dgm:spPr/>
    </dgm:pt>
    <dgm:pt modelId="{A78C026B-4224-4A70-A220-5491479365B4}" type="pres">
      <dgm:prSet presAssocID="{3E17F9AF-6CA2-482A-BECE-8008F6283CB7}" presName="Name37" presStyleLbl="parChTrans1D3" presStyleIdx="3" presStyleCnt="4"/>
      <dgm:spPr/>
      <dgm:t>
        <a:bodyPr/>
        <a:lstStyle/>
        <a:p>
          <a:endParaRPr lang="fr-FR"/>
        </a:p>
      </dgm:t>
    </dgm:pt>
    <dgm:pt modelId="{F9FCA961-8AF2-4B69-AF7C-BC806D771114}" type="pres">
      <dgm:prSet presAssocID="{9159AF8F-6191-4DEE-AC97-C914B1FD6537}" presName="hierRoot2" presStyleCnt="0">
        <dgm:presLayoutVars>
          <dgm:hierBranch val="init"/>
        </dgm:presLayoutVars>
      </dgm:prSet>
      <dgm:spPr/>
    </dgm:pt>
    <dgm:pt modelId="{762051B9-5E31-41A8-A2F7-282E5185A54F}" type="pres">
      <dgm:prSet presAssocID="{9159AF8F-6191-4DEE-AC97-C914B1FD6537}" presName="rootComposite" presStyleCnt="0"/>
      <dgm:spPr/>
    </dgm:pt>
    <dgm:pt modelId="{94927A50-EE5A-4EC0-88B3-DB38A4911F9B}" type="pres">
      <dgm:prSet presAssocID="{9159AF8F-6191-4DEE-AC97-C914B1FD653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02E8F5F-7A00-4FB1-925D-49D5BBE95FFB}" type="pres">
      <dgm:prSet presAssocID="{9159AF8F-6191-4DEE-AC97-C914B1FD6537}" presName="rootConnector" presStyleLbl="node3" presStyleIdx="3" presStyleCnt="4"/>
      <dgm:spPr/>
      <dgm:t>
        <a:bodyPr/>
        <a:lstStyle/>
        <a:p>
          <a:endParaRPr lang="fr-FR"/>
        </a:p>
      </dgm:t>
    </dgm:pt>
    <dgm:pt modelId="{D4F21F18-E2E3-458C-8E15-0EC95A6AC9F4}" type="pres">
      <dgm:prSet presAssocID="{9159AF8F-6191-4DEE-AC97-C914B1FD6537}" presName="hierChild4" presStyleCnt="0"/>
      <dgm:spPr/>
    </dgm:pt>
    <dgm:pt modelId="{62D089A2-7623-41A6-8DC3-46DBA56151B2}" type="pres">
      <dgm:prSet presAssocID="{0BFB1F70-7820-404C-A52E-F0BC31A61A46}" presName="Name37" presStyleLbl="parChTrans1D4" presStyleIdx="12" presStyleCnt="14"/>
      <dgm:spPr/>
      <dgm:t>
        <a:bodyPr/>
        <a:lstStyle/>
        <a:p>
          <a:endParaRPr lang="fr-FR"/>
        </a:p>
      </dgm:t>
    </dgm:pt>
    <dgm:pt modelId="{BF595503-4BB0-4B4D-AD55-16C786AFD69F}" type="pres">
      <dgm:prSet presAssocID="{C52BC9A6-E6F1-4597-9CE0-6917B2E697D5}" presName="hierRoot2" presStyleCnt="0">
        <dgm:presLayoutVars>
          <dgm:hierBranch val="init"/>
        </dgm:presLayoutVars>
      </dgm:prSet>
      <dgm:spPr/>
    </dgm:pt>
    <dgm:pt modelId="{6B8B7AE7-C113-470E-974E-21C651623105}" type="pres">
      <dgm:prSet presAssocID="{C52BC9A6-E6F1-4597-9CE0-6917B2E697D5}" presName="rootComposite" presStyleCnt="0"/>
      <dgm:spPr/>
    </dgm:pt>
    <dgm:pt modelId="{0A9F03F2-8CE9-4CAA-8AB9-877FD3E819F7}" type="pres">
      <dgm:prSet presAssocID="{C52BC9A6-E6F1-4597-9CE0-6917B2E697D5}" presName="rootText" presStyleLbl="node4" presStyleIdx="12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B6A8E7C-8A98-419C-B5F5-083E9B86DF75}" type="pres">
      <dgm:prSet presAssocID="{C52BC9A6-E6F1-4597-9CE0-6917B2E697D5}" presName="rootConnector" presStyleLbl="node4" presStyleIdx="12" presStyleCnt="14"/>
      <dgm:spPr/>
      <dgm:t>
        <a:bodyPr/>
        <a:lstStyle/>
        <a:p>
          <a:endParaRPr lang="fr-FR"/>
        </a:p>
      </dgm:t>
    </dgm:pt>
    <dgm:pt modelId="{59D5EE29-118A-4209-ABB3-0AC0B2C715D8}" type="pres">
      <dgm:prSet presAssocID="{C52BC9A6-E6F1-4597-9CE0-6917B2E697D5}" presName="hierChild4" presStyleCnt="0"/>
      <dgm:spPr/>
    </dgm:pt>
    <dgm:pt modelId="{5B3A6787-5C33-48A7-8D8E-ABE306435F1D}" type="pres">
      <dgm:prSet presAssocID="{C52BC9A6-E6F1-4597-9CE0-6917B2E697D5}" presName="hierChild5" presStyleCnt="0"/>
      <dgm:spPr/>
    </dgm:pt>
    <dgm:pt modelId="{8D46A67F-65A9-4B61-BB9D-37103201FCFE}" type="pres">
      <dgm:prSet presAssocID="{86C9ABF8-50DE-401A-96E1-124B201DEF4B}" presName="Name37" presStyleLbl="parChTrans1D4" presStyleIdx="13" presStyleCnt="14"/>
      <dgm:spPr/>
      <dgm:t>
        <a:bodyPr/>
        <a:lstStyle/>
        <a:p>
          <a:endParaRPr lang="fr-FR"/>
        </a:p>
      </dgm:t>
    </dgm:pt>
    <dgm:pt modelId="{1910F5DC-6B00-42BE-A176-5547E8C4A06B}" type="pres">
      <dgm:prSet presAssocID="{4B7A05AB-40D8-40D1-A1C6-C98AAC4CE82F}" presName="hierRoot2" presStyleCnt="0">
        <dgm:presLayoutVars>
          <dgm:hierBranch val="init"/>
        </dgm:presLayoutVars>
      </dgm:prSet>
      <dgm:spPr/>
    </dgm:pt>
    <dgm:pt modelId="{0DA4EF5B-9D8E-4C32-AAA6-F6A91AF6D56A}" type="pres">
      <dgm:prSet presAssocID="{4B7A05AB-40D8-40D1-A1C6-C98AAC4CE82F}" presName="rootComposite" presStyleCnt="0"/>
      <dgm:spPr/>
    </dgm:pt>
    <dgm:pt modelId="{AE2E93B2-E2E9-4EBC-8738-4E199F089868}" type="pres">
      <dgm:prSet presAssocID="{4B7A05AB-40D8-40D1-A1C6-C98AAC4CE82F}" presName="rootText" presStyleLbl="node4" presStyleIdx="13" presStyleCnt="1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73D19CE-ABD9-40EA-8422-2195E87F3311}" type="pres">
      <dgm:prSet presAssocID="{4B7A05AB-40D8-40D1-A1C6-C98AAC4CE82F}" presName="rootConnector" presStyleLbl="node4" presStyleIdx="13" presStyleCnt="14"/>
      <dgm:spPr/>
      <dgm:t>
        <a:bodyPr/>
        <a:lstStyle/>
        <a:p>
          <a:endParaRPr lang="fr-FR"/>
        </a:p>
      </dgm:t>
    </dgm:pt>
    <dgm:pt modelId="{C50827E4-B15D-450F-95C3-54E5594C6A4F}" type="pres">
      <dgm:prSet presAssocID="{4B7A05AB-40D8-40D1-A1C6-C98AAC4CE82F}" presName="hierChild4" presStyleCnt="0"/>
      <dgm:spPr/>
    </dgm:pt>
    <dgm:pt modelId="{B9414391-3ECD-4311-8B88-A0BCE7BC581A}" type="pres">
      <dgm:prSet presAssocID="{4B7A05AB-40D8-40D1-A1C6-C98AAC4CE82F}" presName="hierChild5" presStyleCnt="0"/>
      <dgm:spPr/>
    </dgm:pt>
    <dgm:pt modelId="{6BF3A690-655C-4A22-A6FD-8755314FF5BB}" type="pres">
      <dgm:prSet presAssocID="{9159AF8F-6191-4DEE-AC97-C914B1FD6537}" presName="hierChild5" presStyleCnt="0"/>
      <dgm:spPr/>
    </dgm:pt>
    <dgm:pt modelId="{DA3F381C-B8A3-4512-A67B-28EB264C0634}" type="pres">
      <dgm:prSet presAssocID="{38E7A812-1E49-431B-814C-4464F38CA16B}" presName="hierChild5" presStyleCnt="0"/>
      <dgm:spPr/>
    </dgm:pt>
    <dgm:pt modelId="{E7EDA748-79E9-4C9C-86C0-AE47CFFE13EF}" type="pres">
      <dgm:prSet presAssocID="{0C4BD120-9611-4D9E-8B63-F306D22E28C5}" presName="hierChild3" presStyleCnt="0"/>
      <dgm:spPr/>
    </dgm:pt>
  </dgm:ptLst>
  <dgm:cxnLst>
    <dgm:cxn modelId="{97DD8765-5B24-49CF-ACE7-22E948C8A1B5}" type="presOf" srcId="{B47EF287-30E5-4653-99A7-B77D98ABC944}" destId="{188550EB-4667-4F3D-9843-88F799D4F8F0}" srcOrd="0" destOrd="0" presId="urn:microsoft.com/office/officeart/2005/8/layout/orgChart1"/>
    <dgm:cxn modelId="{4A49BC54-B861-4D49-A04B-4EFFCC7F2850}" type="presOf" srcId="{455017B8-E247-446F-8B22-3856D5019FA0}" destId="{B24B0898-12FD-4C43-BD8B-FA4DB030513C}" srcOrd="1" destOrd="0" presId="urn:microsoft.com/office/officeart/2005/8/layout/orgChart1"/>
    <dgm:cxn modelId="{1618F1C9-6D33-4E04-B679-3FC78FB9E282}" srcId="{0C4BD120-9611-4D9E-8B63-F306D22E28C5}" destId="{84E40B39-9F3F-4D1B-821D-3A9F07E0DAA5}" srcOrd="0" destOrd="0" parTransId="{03DC67BC-FE48-4015-BF7C-9A72B0758DD6}" sibTransId="{8D440C1C-FA87-4700-B4DB-BD07104EF565}"/>
    <dgm:cxn modelId="{43537FF9-D12C-4263-9FFA-7BFB5B758C32}" srcId="{8FAEF0F8-F121-44F5-9A56-9FD706363FAE}" destId="{A027638B-8556-4FA0-98EA-DB67D999D264}" srcOrd="0" destOrd="0" parTransId="{6ADF089B-0E97-4591-9BDA-AA9143333D3F}" sibTransId="{E59E9A8B-FD40-42C9-8C74-80E42BA33286}"/>
    <dgm:cxn modelId="{9833CB0C-A62F-4E78-8EA6-F11E7F25A042}" type="presOf" srcId="{60E102DC-6853-428B-8857-AABF9057CA87}" destId="{465CCA04-E8C4-440D-BDD0-68E876A03C42}" srcOrd="1" destOrd="0" presId="urn:microsoft.com/office/officeart/2005/8/layout/orgChart1"/>
    <dgm:cxn modelId="{BCC3FD9D-1791-40F7-96B9-34A35C26441B}" srcId="{0C4BD120-9611-4D9E-8B63-F306D22E28C5}" destId="{38E7A812-1E49-431B-814C-4464F38CA16B}" srcOrd="1" destOrd="0" parTransId="{0C9F6E68-6D36-4CAA-884A-E61A364ED7B9}" sibTransId="{ABCDA9A7-CE85-414C-90CB-0CC227830B12}"/>
    <dgm:cxn modelId="{531762EB-73D3-4486-A26E-F18EAC16646B}" srcId="{60E102DC-6853-428B-8857-AABF9057CA87}" destId="{6BB07C42-A731-44A5-9A75-743648BFAE79}" srcOrd="1" destOrd="0" parTransId="{91E77D08-1EB3-4401-87D4-895A34F167EB}" sibTransId="{05E9D095-6F25-44FE-AE0D-69453954673D}"/>
    <dgm:cxn modelId="{2BFA560C-33B0-4297-842B-8702B568ACA2}" type="presOf" srcId="{0BFB1F70-7820-404C-A52E-F0BC31A61A46}" destId="{62D089A2-7623-41A6-8DC3-46DBA56151B2}" srcOrd="0" destOrd="0" presId="urn:microsoft.com/office/officeart/2005/8/layout/orgChart1"/>
    <dgm:cxn modelId="{FBB98AD2-B250-40E0-B76C-5DB0DB0A8E33}" type="presOf" srcId="{71C89CFB-65B4-44D2-B571-7041894FCBFE}" destId="{F7838D3F-29E7-4028-92A6-FDE5618C1904}" srcOrd="0" destOrd="0" presId="urn:microsoft.com/office/officeart/2005/8/layout/orgChart1"/>
    <dgm:cxn modelId="{EE7E2828-4F41-48BF-9A6F-0129EB2CF507}" type="presOf" srcId="{AE14D6C5-8EF5-4E2E-BE40-F11EDB8FCA0B}" destId="{078A5E04-38E0-402B-BFC6-4C9EF9853489}" srcOrd="0" destOrd="0" presId="urn:microsoft.com/office/officeart/2005/8/layout/orgChart1"/>
    <dgm:cxn modelId="{8A3E29E3-3259-4CDA-8F57-618221F4D9E3}" srcId="{60E102DC-6853-428B-8857-AABF9057CA87}" destId="{455017B8-E247-446F-8B22-3856D5019FA0}" srcOrd="0" destOrd="0" parTransId="{B47EF287-30E5-4653-99A7-B77D98ABC944}" sibTransId="{DBF8EFAE-A1B3-425F-8E27-3CF632FD9CA6}"/>
    <dgm:cxn modelId="{16818072-FF94-499A-B200-48D4D493304C}" srcId="{84E40B39-9F3F-4D1B-821D-3A9F07E0DAA5}" destId="{71C89CFB-65B4-44D2-B571-7041894FCBFE}" srcOrd="0" destOrd="0" parTransId="{B7F83C09-763B-46A0-84D4-C569459CE595}" sibTransId="{153ED78E-E03B-4EDB-A8F2-234568879174}"/>
    <dgm:cxn modelId="{DEDBBA1C-AAE0-480F-9CED-F09945BA72C7}" type="presOf" srcId="{4C773C7A-D981-4A60-B66D-E64FDEF72065}" destId="{92160E11-C633-4ABF-8407-FE2BE9D71227}" srcOrd="0" destOrd="0" presId="urn:microsoft.com/office/officeart/2005/8/layout/orgChart1"/>
    <dgm:cxn modelId="{BA4FEC6F-41EB-4436-8E49-B31FAC055A58}" type="presOf" srcId="{4BFCF0D7-B050-4056-9E31-1DAC2D110DF7}" destId="{06AD11A2-64A4-4960-B07E-65A15D076A65}" srcOrd="0" destOrd="0" presId="urn:microsoft.com/office/officeart/2005/8/layout/orgChart1"/>
    <dgm:cxn modelId="{1CF7DA28-445E-492F-BF0F-0CAEDEE162BF}" type="presOf" srcId="{A027638B-8556-4FA0-98EA-DB67D999D264}" destId="{AE444620-84FA-4D2B-9258-39ADD93D2C50}" srcOrd="1" destOrd="0" presId="urn:microsoft.com/office/officeart/2005/8/layout/orgChart1"/>
    <dgm:cxn modelId="{B39FC597-BC2D-497F-84A1-F8F35A8C3374}" srcId="{A027638B-8556-4FA0-98EA-DB67D999D264}" destId="{4C773C7A-D981-4A60-B66D-E64FDEF72065}" srcOrd="0" destOrd="0" parTransId="{AE14D6C5-8EF5-4E2E-BE40-F11EDB8FCA0B}" sibTransId="{D87F4E4E-3446-4AF0-A343-3F0ED48E2570}"/>
    <dgm:cxn modelId="{17D69398-F8FC-467B-B408-39A42A186D31}" srcId="{71C89CFB-65B4-44D2-B571-7041894FCBFE}" destId="{EE9DE59F-BA23-4083-864F-75F2738B787A}" srcOrd="0" destOrd="0" parTransId="{F9B0AD6E-52CA-41BB-8DAF-07F2DD4ADF38}" sibTransId="{7CCE582B-80D2-42A4-9C6D-31E135D62CBB}"/>
    <dgm:cxn modelId="{E146BE86-56FB-4787-BA59-48A966558D62}" type="presOf" srcId="{24602652-FD75-4B73-8FCE-607803304530}" destId="{8D1ABD18-A507-4F9F-833A-BBC9A15DB528}" srcOrd="0" destOrd="0" presId="urn:microsoft.com/office/officeart/2005/8/layout/orgChart1"/>
    <dgm:cxn modelId="{76B25F4A-FE8D-4272-B70A-F8F2E577007B}" type="presOf" srcId="{03DC67BC-FE48-4015-BF7C-9A72B0758DD6}" destId="{9EC0F59C-8868-47A4-94A6-7BA27FEE39F4}" srcOrd="0" destOrd="0" presId="urn:microsoft.com/office/officeart/2005/8/layout/orgChart1"/>
    <dgm:cxn modelId="{A8FD0553-1F7C-4E58-AD8D-DC0C52A5BE45}" type="presOf" srcId="{68419C84-DC59-448B-AA0B-F4B0B0790C91}" destId="{17BAF512-1083-4DE8-816F-60F2ED86340B}" srcOrd="0" destOrd="0" presId="urn:microsoft.com/office/officeart/2005/8/layout/orgChart1"/>
    <dgm:cxn modelId="{A467ED60-0939-48CA-BFA5-CB1B6126C3EB}" type="presOf" srcId="{6BB07C42-A731-44A5-9A75-743648BFAE79}" destId="{10AB3C6C-1321-4D99-BA5E-429BF4B17445}" srcOrd="0" destOrd="0" presId="urn:microsoft.com/office/officeart/2005/8/layout/orgChart1"/>
    <dgm:cxn modelId="{43664F07-B2C8-4527-A1FF-327AD0617569}" type="presOf" srcId="{38E7A812-1E49-431B-814C-4464F38CA16B}" destId="{7D664AE0-1AD6-48C9-A242-A348149FA3C8}" srcOrd="1" destOrd="0" presId="urn:microsoft.com/office/officeart/2005/8/layout/orgChart1"/>
    <dgm:cxn modelId="{31BF63E1-E970-4519-B055-E5A61AF82C4C}" type="presOf" srcId="{EE9DE59F-BA23-4083-864F-75F2738B787A}" destId="{2A34100F-3009-4665-ADF2-0AADA7515F5E}" srcOrd="1" destOrd="0" presId="urn:microsoft.com/office/officeart/2005/8/layout/orgChart1"/>
    <dgm:cxn modelId="{9A304808-3647-42B5-B38C-92A2CB25FA12}" srcId="{EE9DE59F-BA23-4083-864F-75F2738B787A}" destId="{999D0F51-8633-49E5-B6B8-0822C9FA77DB}" srcOrd="1" destOrd="0" parTransId="{68419C84-DC59-448B-AA0B-F4B0B0790C91}" sibTransId="{48664802-CF49-4797-AF39-63809C7F0CC0}"/>
    <dgm:cxn modelId="{268033B0-F9AD-4BA0-81EF-1BD5F024A386}" type="presOf" srcId="{B603A9A8-9A7E-477C-BC41-7C02F016266C}" destId="{1B592E84-B03A-42EA-A04A-B9E16212074F}" srcOrd="0" destOrd="0" presId="urn:microsoft.com/office/officeart/2005/8/layout/orgChart1"/>
    <dgm:cxn modelId="{CFA6A583-56DD-44BA-99A0-3FF65F3DEDF9}" type="presOf" srcId="{60E102DC-6853-428B-8857-AABF9057CA87}" destId="{ADB2640E-8EF3-4BA9-BF31-830566C3B427}" srcOrd="0" destOrd="0" presId="urn:microsoft.com/office/officeart/2005/8/layout/orgChart1"/>
    <dgm:cxn modelId="{4564C5F7-878D-4B92-9A98-A63EF7E7BE26}" srcId="{38E7A812-1E49-431B-814C-4464F38CA16B}" destId="{60E102DC-6853-428B-8857-AABF9057CA87}" srcOrd="0" destOrd="0" parTransId="{1A6140B1-9EA5-441A-A085-1DB03A6AD353}" sibTransId="{5073F238-D12A-46F2-9E60-CAA33ABB3736}"/>
    <dgm:cxn modelId="{6D2D3F0F-82BE-435D-B181-A0C58744FED1}" type="presOf" srcId="{C0EED89D-EB4B-446F-86B1-51094E960024}" destId="{37B91525-7C69-4761-97DE-921E48077E26}" srcOrd="1" destOrd="0" presId="urn:microsoft.com/office/officeart/2005/8/layout/orgChart1"/>
    <dgm:cxn modelId="{BA8AD3A0-0DDE-45A6-BCA3-D1E3FAAE9A6A}" type="presOf" srcId="{0C9F6E68-6D36-4CAA-884A-E61A364ED7B9}" destId="{3DC77DB8-5DAE-40C2-99A8-1C687105112E}" srcOrd="0" destOrd="0" presId="urn:microsoft.com/office/officeart/2005/8/layout/orgChart1"/>
    <dgm:cxn modelId="{AE8F8EC7-B5B8-42AD-8FBC-30CDD09D393B}" type="presOf" srcId="{6F6714E8-178B-4333-B467-772D5C761A9D}" destId="{0E7B523B-F624-4497-906D-46334B601BDE}" srcOrd="0" destOrd="0" presId="urn:microsoft.com/office/officeart/2005/8/layout/orgChart1"/>
    <dgm:cxn modelId="{3B86C752-BE72-4C01-8852-D072657A6791}" type="presOf" srcId="{999D0F51-8633-49E5-B6B8-0822C9FA77DB}" destId="{968A951B-2295-4BD1-86A0-1728339D04E7}" srcOrd="1" destOrd="0" presId="urn:microsoft.com/office/officeart/2005/8/layout/orgChart1"/>
    <dgm:cxn modelId="{9B3A1C43-C284-48DC-8248-B0B120F08808}" type="presOf" srcId="{E4F8CB97-FF5E-4089-ABFC-1DF024FD0B46}" destId="{348BA85E-656F-430A-B606-AAEBFE248D5D}" srcOrd="0" destOrd="0" presId="urn:microsoft.com/office/officeart/2005/8/layout/orgChart1"/>
    <dgm:cxn modelId="{7A77096C-1815-4743-9720-AEC3C0678C2D}" type="presOf" srcId="{70398411-505B-4B6F-A6A8-8BE4A6A029D4}" destId="{09B1856F-FE62-450D-AEE7-BA083C148A83}" srcOrd="0" destOrd="0" presId="urn:microsoft.com/office/officeart/2005/8/layout/orgChart1"/>
    <dgm:cxn modelId="{4661B24F-7281-428A-8994-C794C6A20221}" srcId="{105818BF-5772-41CA-A988-C8CD1D1E7D52}" destId="{4BFCF0D7-B050-4056-9E31-1DAC2D110DF7}" srcOrd="0" destOrd="0" parTransId="{24602652-FD75-4B73-8FCE-607803304530}" sibTransId="{3A0D375C-35EC-48B8-B395-B9F71361E878}"/>
    <dgm:cxn modelId="{881908FF-F971-4812-AD98-EBD5C32479E3}" type="presOf" srcId="{A027638B-8556-4FA0-98EA-DB67D999D264}" destId="{F086ECA4-39A6-4552-94AD-0BD22856AB9B}" srcOrd="0" destOrd="0" presId="urn:microsoft.com/office/officeart/2005/8/layout/orgChart1"/>
    <dgm:cxn modelId="{B493753C-4DCB-42C3-BF95-5E5AA29CA5D6}" type="presOf" srcId="{EBBE856C-BEBE-4FF0-9A06-3CAED53C128A}" destId="{3CBA98FE-EA4D-4FEA-90DC-6BF87755D49E}" srcOrd="0" destOrd="0" presId="urn:microsoft.com/office/officeart/2005/8/layout/orgChart1"/>
    <dgm:cxn modelId="{6ACAC775-F571-474F-959F-EDEFE8F20CA4}" type="presOf" srcId="{7588D383-D20F-4ACA-80B8-B251C92BC091}" destId="{A7D57904-7E05-45B3-A7F4-6450CDF61E52}" srcOrd="1" destOrd="0" presId="urn:microsoft.com/office/officeart/2005/8/layout/orgChart1"/>
    <dgm:cxn modelId="{BBFC48F7-43E7-41C2-835D-76392224DA37}" type="presOf" srcId="{84E40B39-9F3F-4D1B-821D-3A9F07E0DAA5}" destId="{1458673D-ACCB-4F59-B53A-04C940958078}" srcOrd="0" destOrd="0" presId="urn:microsoft.com/office/officeart/2005/8/layout/orgChart1"/>
    <dgm:cxn modelId="{75DFECC2-CF93-47C8-8EC8-D1162ED69872}" type="presOf" srcId="{71C89CFB-65B4-44D2-B571-7041894FCBFE}" destId="{A92EE38A-F4B3-47D6-BCAD-B5D3D9723D8F}" srcOrd="1" destOrd="0" presId="urn:microsoft.com/office/officeart/2005/8/layout/orgChart1"/>
    <dgm:cxn modelId="{C2C3A3A3-25B7-4208-8545-DDF8C043D1F9}" type="presOf" srcId="{C0EED89D-EB4B-446F-86B1-51094E960024}" destId="{4F05D05C-EEAB-4F53-BC5D-FC3CB34D315E}" srcOrd="0" destOrd="0" presId="urn:microsoft.com/office/officeart/2005/8/layout/orgChart1"/>
    <dgm:cxn modelId="{04CFDA5D-170A-4E2B-9C88-A8561242848C}" srcId="{9159AF8F-6191-4DEE-AC97-C914B1FD6537}" destId="{C52BC9A6-E6F1-4597-9CE0-6917B2E697D5}" srcOrd="0" destOrd="0" parTransId="{0BFB1F70-7820-404C-A52E-F0BC31A61A46}" sibTransId="{E582F962-9BB3-44FF-A249-A0FA75A1691C}"/>
    <dgm:cxn modelId="{3AF1A8D4-32A4-4916-8974-D51B45DE2354}" type="presOf" srcId="{4C773C7A-D981-4A60-B66D-E64FDEF72065}" destId="{6A1F611D-E187-4359-9CA8-E5410C04778E}" srcOrd="1" destOrd="0" presId="urn:microsoft.com/office/officeart/2005/8/layout/orgChart1"/>
    <dgm:cxn modelId="{FE65E79F-D935-4AB9-A4D2-D26160B9F61A}" type="presOf" srcId="{0C4BD120-9611-4D9E-8B63-F306D22E28C5}" destId="{BDEA95DB-FC4D-4625-AAB3-13B44C194A19}" srcOrd="1" destOrd="0" presId="urn:microsoft.com/office/officeart/2005/8/layout/orgChart1"/>
    <dgm:cxn modelId="{8DF66335-4F36-45E0-9DF8-A48E33F76B7A}" type="presOf" srcId="{B603A9A8-9A7E-477C-BC41-7C02F016266C}" destId="{6A5311FC-E412-44FD-A0B7-8C2B4CFA441F}" srcOrd="1" destOrd="0" presId="urn:microsoft.com/office/officeart/2005/8/layout/orgChart1"/>
    <dgm:cxn modelId="{8817A3D5-B191-4FCB-8F40-4D440C3C16B1}" type="presOf" srcId="{C52BC9A6-E6F1-4597-9CE0-6917B2E697D5}" destId="{0A9F03F2-8CE9-4CAA-8AB9-877FD3E819F7}" srcOrd="0" destOrd="0" presId="urn:microsoft.com/office/officeart/2005/8/layout/orgChart1"/>
    <dgm:cxn modelId="{F2FBD6F6-CD86-40A3-8DE3-61D4BC575850}" type="presOf" srcId="{4B7A05AB-40D8-40D1-A1C6-C98AAC4CE82F}" destId="{AE2E93B2-E2E9-4EBC-8738-4E199F089868}" srcOrd="0" destOrd="0" presId="urn:microsoft.com/office/officeart/2005/8/layout/orgChart1"/>
    <dgm:cxn modelId="{ED8FE4D8-E874-4B2F-AA49-B6A9F86E97F2}" type="presOf" srcId="{4BFCF0D7-B050-4056-9E31-1DAC2D110DF7}" destId="{E6BD214F-0852-4F10-80EC-EF7F1CE3AC57}" srcOrd="1" destOrd="0" presId="urn:microsoft.com/office/officeart/2005/8/layout/orgChart1"/>
    <dgm:cxn modelId="{FB2A1A1F-17C1-45B4-A3CC-9E511D9EFCA6}" srcId="{EE9DE59F-BA23-4083-864F-75F2738B787A}" destId="{105818BF-5772-41CA-A988-C8CD1D1E7D52}" srcOrd="0" destOrd="0" parTransId="{000B04E4-C4E5-4887-AD64-335FA25B4273}" sibTransId="{F2C7EBE9-26B6-4169-99C9-63D2F63A32D8}"/>
    <dgm:cxn modelId="{12EA9440-9840-4B42-B4D1-CB76471C4972}" type="presOf" srcId="{8FAEF0F8-F121-44F5-9A56-9FD706363FAE}" destId="{E620B893-7D70-4743-87D9-2657E7A69B12}" srcOrd="1" destOrd="0" presId="urn:microsoft.com/office/officeart/2005/8/layout/orgChart1"/>
    <dgm:cxn modelId="{233E679B-1C85-4B6F-878D-76F65C317AAE}" type="presOf" srcId="{105818BF-5772-41CA-A988-C8CD1D1E7D52}" destId="{4A782F72-2EE1-4C09-B0A8-AFB7A7926C45}" srcOrd="0" destOrd="0" presId="urn:microsoft.com/office/officeart/2005/8/layout/orgChart1"/>
    <dgm:cxn modelId="{28CEF5A1-BFFC-4B1F-A2B7-0EEB3826E785}" type="presOf" srcId="{C52BC9A6-E6F1-4597-9CE0-6917B2E697D5}" destId="{6B6A8E7C-8A98-419C-B5F5-083E9B86DF75}" srcOrd="1" destOrd="0" presId="urn:microsoft.com/office/officeart/2005/8/layout/orgChart1"/>
    <dgm:cxn modelId="{EE805077-93D9-4025-92FB-52271B88426D}" type="presOf" srcId="{38E7A812-1E49-431B-814C-4464F38CA16B}" destId="{EF7F6059-D12E-407D-BD57-3C26E0F0EA60}" srcOrd="0" destOrd="0" presId="urn:microsoft.com/office/officeart/2005/8/layout/orgChart1"/>
    <dgm:cxn modelId="{3BB5DD0F-5448-434C-9867-CCC98BB08FB1}" type="presOf" srcId="{3E17F9AF-6CA2-482A-BECE-8008F6283CB7}" destId="{A78C026B-4224-4A70-A220-5491479365B4}" srcOrd="0" destOrd="0" presId="urn:microsoft.com/office/officeart/2005/8/layout/orgChart1"/>
    <dgm:cxn modelId="{A39082AB-F64F-4B1E-8146-B814EC6B7DCB}" type="presOf" srcId="{DB9AB396-9A47-48FE-94F1-349409FD3522}" destId="{B35DB35E-1EED-40AB-9695-D8F4C6D7627B}" srcOrd="0" destOrd="0" presId="urn:microsoft.com/office/officeart/2005/8/layout/orgChart1"/>
    <dgm:cxn modelId="{F3956F1A-0DDB-4206-883B-981EAC48C95E}" srcId="{7588D383-D20F-4ACA-80B8-B251C92BC091}" destId="{E4F8CB97-FF5E-4089-ABFC-1DF024FD0B46}" srcOrd="1" destOrd="0" parTransId="{70398411-505B-4B6F-A6A8-8BE4A6A029D4}" sibTransId="{20FB12EA-FBAC-4FF4-805F-87D9C23E70B7}"/>
    <dgm:cxn modelId="{4A405B0E-5567-4CD4-901D-D3D38C8BF7E2}" type="presOf" srcId="{91E77D08-1EB3-4401-87D4-895A34F167EB}" destId="{EA09134E-E1C2-49D0-90B9-78FD80DC09B9}" srcOrd="0" destOrd="0" presId="urn:microsoft.com/office/officeart/2005/8/layout/orgChart1"/>
    <dgm:cxn modelId="{8BFE9365-5B14-4574-A256-FBCE25DB19EC}" type="presOf" srcId="{F9B0AD6E-52CA-41BB-8DAF-07F2DD4ADF38}" destId="{AACA4518-7CAA-48C4-B2C7-D41ED857012C}" srcOrd="0" destOrd="0" presId="urn:microsoft.com/office/officeart/2005/8/layout/orgChart1"/>
    <dgm:cxn modelId="{487E6DB4-E3BA-45E9-B30B-06460635D46D}" type="presOf" srcId="{455017B8-E247-446F-8B22-3856D5019FA0}" destId="{986A6565-99C9-44D4-8974-DB5EFC1C2175}" srcOrd="0" destOrd="0" presId="urn:microsoft.com/office/officeart/2005/8/layout/orgChart1"/>
    <dgm:cxn modelId="{0A88D10E-D9DE-43E6-95D2-31255E8747E0}" type="presOf" srcId="{999D0F51-8633-49E5-B6B8-0822C9FA77DB}" destId="{11361712-5A46-40ED-BAFB-AFF46DE39BA8}" srcOrd="0" destOrd="0" presId="urn:microsoft.com/office/officeart/2005/8/layout/orgChart1"/>
    <dgm:cxn modelId="{80DF5E47-7581-436C-BB6E-58F429709E7F}" srcId="{999D0F51-8633-49E5-B6B8-0822C9FA77DB}" destId="{C0EED89D-EB4B-446F-86B1-51094E960024}" srcOrd="0" destOrd="0" parTransId="{EBBE856C-BEBE-4FF0-9A06-3CAED53C128A}" sibTransId="{9D52B79C-EED7-4FB5-BA10-4639DAE48D5C}"/>
    <dgm:cxn modelId="{534967BE-F0A8-47A7-8D0B-339E7750B735}" type="presOf" srcId="{105818BF-5772-41CA-A988-C8CD1D1E7D52}" destId="{DB5FE207-B70C-4557-A0D3-43F6993205C4}" srcOrd="1" destOrd="0" presId="urn:microsoft.com/office/officeart/2005/8/layout/orgChart1"/>
    <dgm:cxn modelId="{A0DD606B-A37D-4021-80EE-E1B8821C3FB0}" srcId="{EE9DE59F-BA23-4083-864F-75F2738B787A}" destId="{7588D383-D20F-4ACA-80B8-B251C92BC091}" srcOrd="2" destOrd="0" parTransId="{6F6714E8-178B-4333-B467-772D5C761A9D}" sibTransId="{6B1BF83B-6823-4437-A2D5-7DE5AD96B2F7}"/>
    <dgm:cxn modelId="{AFD7EF4F-CD6A-46A4-94D7-F8E9D4B96DC8}" type="presOf" srcId="{0C4BD120-9611-4D9E-8B63-F306D22E28C5}" destId="{8937858B-15EB-4F72-95E5-0C5A9ADC46E9}" srcOrd="0" destOrd="0" presId="urn:microsoft.com/office/officeart/2005/8/layout/orgChart1"/>
    <dgm:cxn modelId="{D6D21AD0-42AF-496F-A84D-2672A7EEE88C}" srcId="{38E7A812-1E49-431B-814C-4464F38CA16B}" destId="{9159AF8F-6191-4DEE-AC97-C914B1FD6537}" srcOrd="1" destOrd="0" parTransId="{3E17F9AF-6CA2-482A-BECE-8008F6283CB7}" sibTransId="{F8E4094F-6615-417C-8572-03EB8357226C}"/>
    <dgm:cxn modelId="{04112DA1-8F9F-4A66-89C5-D0AA96B03B27}" type="presOf" srcId="{EE9DE59F-BA23-4083-864F-75F2738B787A}" destId="{02871C1A-7083-476C-8C68-90EC6A1F151D}" srcOrd="0" destOrd="0" presId="urn:microsoft.com/office/officeart/2005/8/layout/orgChart1"/>
    <dgm:cxn modelId="{A341F646-F5C6-4CD9-BDB5-8BEE94793080}" srcId="{7588D383-D20F-4ACA-80B8-B251C92BC091}" destId="{B603A9A8-9A7E-477C-BC41-7C02F016266C}" srcOrd="0" destOrd="0" parTransId="{DB9AB396-9A47-48FE-94F1-349409FD3522}" sibTransId="{B3D85411-EE34-4DAF-B985-05B6FF26EAD9}"/>
    <dgm:cxn modelId="{CB555215-4FA3-4487-A35E-1E89A7B30E31}" type="presOf" srcId="{22939024-010C-4065-96F4-8F50E8FAF4D5}" destId="{518F2877-23C0-4E9C-BF43-77A0379C1B26}" srcOrd="0" destOrd="0" presId="urn:microsoft.com/office/officeart/2005/8/layout/orgChart1"/>
    <dgm:cxn modelId="{A0547225-69E1-4495-9A13-9BCBAE7FB08F}" type="presOf" srcId="{8FAEF0F8-F121-44F5-9A56-9FD706363FAE}" destId="{DD896860-BCE3-4E19-BB2A-6C3E21BFAD96}" srcOrd="0" destOrd="0" presId="urn:microsoft.com/office/officeart/2005/8/layout/orgChart1"/>
    <dgm:cxn modelId="{1ACA2997-73C3-49B7-9F5E-8D8D8C48956F}" srcId="{B039F20D-4145-470B-9CB4-37BA0ED5EB7A}" destId="{0C4BD120-9611-4D9E-8B63-F306D22E28C5}" srcOrd="0" destOrd="0" parTransId="{6F16A4B1-7651-4107-A4C6-730CCD3EAD4B}" sibTransId="{09E9E5A3-B9D2-4B3C-BED1-A65B90C56512}"/>
    <dgm:cxn modelId="{F9E513D8-B215-4C95-B98A-75F1274E23BE}" type="presOf" srcId="{1A6140B1-9EA5-441A-A085-1DB03A6AD353}" destId="{DA7638CC-7B63-4ACB-A88D-36B411A3137A}" srcOrd="0" destOrd="0" presId="urn:microsoft.com/office/officeart/2005/8/layout/orgChart1"/>
    <dgm:cxn modelId="{5216CDDA-73AB-4EAF-BEC4-218F7D1587EB}" type="presOf" srcId="{7588D383-D20F-4ACA-80B8-B251C92BC091}" destId="{4B8A6152-5AF7-4EB4-B0A6-F566BF714C6E}" srcOrd="0" destOrd="0" presId="urn:microsoft.com/office/officeart/2005/8/layout/orgChart1"/>
    <dgm:cxn modelId="{4D93E2DE-CB9F-4FF7-B634-267C92F19C74}" type="presOf" srcId="{9159AF8F-6191-4DEE-AC97-C914B1FD6537}" destId="{94927A50-EE5A-4EC0-88B3-DB38A4911F9B}" srcOrd="0" destOrd="0" presId="urn:microsoft.com/office/officeart/2005/8/layout/orgChart1"/>
    <dgm:cxn modelId="{21AE13DB-27D6-4A7D-8403-D690593CA1B7}" type="presOf" srcId="{B7F83C09-763B-46A0-84D4-C569459CE595}" destId="{1B9E2DFD-1D1E-4658-80F3-A155C5DC9D95}" srcOrd="0" destOrd="0" presId="urn:microsoft.com/office/officeart/2005/8/layout/orgChart1"/>
    <dgm:cxn modelId="{C5808399-ACC5-4C65-85A9-496BC8147B65}" type="presOf" srcId="{86C9ABF8-50DE-401A-96E1-124B201DEF4B}" destId="{8D46A67F-65A9-4B61-BB9D-37103201FCFE}" srcOrd="0" destOrd="0" presId="urn:microsoft.com/office/officeart/2005/8/layout/orgChart1"/>
    <dgm:cxn modelId="{FCA80CDF-4395-4667-A01F-D76F8EC23822}" type="presOf" srcId="{6BB07C42-A731-44A5-9A75-743648BFAE79}" destId="{2F5E2E5D-4230-41E9-862C-9431B6B411A3}" srcOrd="1" destOrd="0" presId="urn:microsoft.com/office/officeart/2005/8/layout/orgChart1"/>
    <dgm:cxn modelId="{6CC8A441-4A17-4B13-9804-7764E12AEC09}" type="presOf" srcId="{B039F20D-4145-470B-9CB4-37BA0ED5EB7A}" destId="{EFC6C220-AAEF-4F91-BBFB-EE082B7F34A9}" srcOrd="0" destOrd="0" presId="urn:microsoft.com/office/officeart/2005/8/layout/orgChart1"/>
    <dgm:cxn modelId="{B6BB9A3E-85B4-4039-AD02-04B2049DFB17}" type="presOf" srcId="{9159AF8F-6191-4DEE-AC97-C914B1FD6537}" destId="{202E8F5F-7A00-4FB1-925D-49D5BBE95FFB}" srcOrd="1" destOrd="0" presId="urn:microsoft.com/office/officeart/2005/8/layout/orgChart1"/>
    <dgm:cxn modelId="{1B709C66-D352-402A-99D3-44269D18C311}" type="presOf" srcId="{84E40B39-9F3F-4D1B-821D-3A9F07E0DAA5}" destId="{18F59175-29A1-472B-8F0D-EAE8E69C79B5}" srcOrd="1" destOrd="0" presId="urn:microsoft.com/office/officeart/2005/8/layout/orgChart1"/>
    <dgm:cxn modelId="{EC255308-0C40-4467-AAA5-4863616BE28F}" type="presOf" srcId="{4B7A05AB-40D8-40D1-A1C6-C98AAC4CE82F}" destId="{773D19CE-ABD9-40EA-8422-2195E87F3311}" srcOrd="1" destOrd="0" presId="urn:microsoft.com/office/officeart/2005/8/layout/orgChart1"/>
    <dgm:cxn modelId="{4AC28D53-25E4-4917-829C-8D2465962C5E}" type="presOf" srcId="{6ADF089B-0E97-4591-9BDA-AA9143333D3F}" destId="{E7D36D4B-7324-4A53-AF62-2A8145FE467B}" srcOrd="0" destOrd="0" presId="urn:microsoft.com/office/officeart/2005/8/layout/orgChart1"/>
    <dgm:cxn modelId="{280C0964-D29B-4911-AE68-F55901D05553}" srcId="{9159AF8F-6191-4DEE-AC97-C914B1FD6537}" destId="{4B7A05AB-40D8-40D1-A1C6-C98AAC4CE82F}" srcOrd="1" destOrd="0" parTransId="{86C9ABF8-50DE-401A-96E1-124B201DEF4B}" sibTransId="{0D1FFA50-768F-4CE2-91CC-1BCB3C415F25}"/>
    <dgm:cxn modelId="{8D535B5B-BB14-4A77-9D00-D6E449C7C95F}" type="presOf" srcId="{E4F8CB97-FF5E-4089-ABFC-1DF024FD0B46}" destId="{57B802ED-E59A-405B-8F40-EED95A168CE0}" srcOrd="1" destOrd="0" presId="urn:microsoft.com/office/officeart/2005/8/layout/orgChart1"/>
    <dgm:cxn modelId="{B466D3D7-4097-40A5-A148-6A510677E0D8}" type="presOf" srcId="{000B04E4-C4E5-4887-AD64-335FA25B4273}" destId="{EF00169E-42E7-4E30-B0D1-8CDDC2A404D3}" srcOrd="0" destOrd="0" presId="urn:microsoft.com/office/officeart/2005/8/layout/orgChart1"/>
    <dgm:cxn modelId="{5523996E-AC4A-41EF-B5AA-B35881B4A1BB}" srcId="{84E40B39-9F3F-4D1B-821D-3A9F07E0DAA5}" destId="{8FAEF0F8-F121-44F5-9A56-9FD706363FAE}" srcOrd="1" destOrd="0" parTransId="{22939024-010C-4065-96F4-8F50E8FAF4D5}" sibTransId="{880267EF-9CA1-4B0D-9653-6AF3143FFE43}"/>
    <dgm:cxn modelId="{3F2A4BEE-9A31-41F2-812F-04DD84617A04}" type="presParOf" srcId="{EFC6C220-AAEF-4F91-BBFB-EE082B7F34A9}" destId="{116765A2-2373-4889-BC14-69CFAEDF1C9B}" srcOrd="0" destOrd="0" presId="urn:microsoft.com/office/officeart/2005/8/layout/orgChart1"/>
    <dgm:cxn modelId="{09D3F885-61A2-480F-A2DF-3FC909DF3400}" type="presParOf" srcId="{116765A2-2373-4889-BC14-69CFAEDF1C9B}" destId="{38C1EBC7-98D4-4330-851D-D603CDDDA7C5}" srcOrd="0" destOrd="0" presId="urn:microsoft.com/office/officeart/2005/8/layout/orgChart1"/>
    <dgm:cxn modelId="{97B5E88B-030E-4C77-A635-4D1670609349}" type="presParOf" srcId="{38C1EBC7-98D4-4330-851D-D603CDDDA7C5}" destId="{8937858B-15EB-4F72-95E5-0C5A9ADC46E9}" srcOrd="0" destOrd="0" presId="urn:microsoft.com/office/officeart/2005/8/layout/orgChart1"/>
    <dgm:cxn modelId="{5B062765-2F28-4D0B-A9C2-ECD38183B3B0}" type="presParOf" srcId="{38C1EBC7-98D4-4330-851D-D603CDDDA7C5}" destId="{BDEA95DB-FC4D-4625-AAB3-13B44C194A19}" srcOrd="1" destOrd="0" presId="urn:microsoft.com/office/officeart/2005/8/layout/orgChart1"/>
    <dgm:cxn modelId="{D608BA7B-A7FB-4544-891D-84F1EA379CF3}" type="presParOf" srcId="{116765A2-2373-4889-BC14-69CFAEDF1C9B}" destId="{2562805A-2BD8-48D5-92AB-11DCBB2982D6}" srcOrd="1" destOrd="0" presId="urn:microsoft.com/office/officeart/2005/8/layout/orgChart1"/>
    <dgm:cxn modelId="{2093AFC3-3D66-48B1-8190-32C4B30274CF}" type="presParOf" srcId="{2562805A-2BD8-48D5-92AB-11DCBB2982D6}" destId="{9EC0F59C-8868-47A4-94A6-7BA27FEE39F4}" srcOrd="0" destOrd="0" presId="urn:microsoft.com/office/officeart/2005/8/layout/orgChart1"/>
    <dgm:cxn modelId="{99C3F088-7CAD-4784-9DBA-BF01E5CC49C3}" type="presParOf" srcId="{2562805A-2BD8-48D5-92AB-11DCBB2982D6}" destId="{EEE3BBF0-2725-4702-8DE7-6D026EE76360}" srcOrd="1" destOrd="0" presId="urn:microsoft.com/office/officeart/2005/8/layout/orgChart1"/>
    <dgm:cxn modelId="{302CF337-9CDE-411C-AF44-066E5819FE5E}" type="presParOf" srcId="{EEE3BBF0-2725-4702-8DE7-6D026EE76360}" destId="{DE195CD2-2E41-463F-B50A-7010D25FF25F}" srcOrd="0" destOrd="0" presId="urn:microsoft.com/office/officeart/2005/8/layout/orgChart1"/>
    <dgm:cxn modelId="{79620C8C-B41D-4511-B0EA-4F4675DD0234}" type="presParOf" srcId="{DE195CD2-2E41-463F-B50A-7010D25FF25F}" destId="{1458673D-ACCB-4F59-B53A-04C940958078}" srcOrd="0" destOrd="0" presId="urn:microsoft.com/office/officeart/2005/8/layout/orgChart1"/>
    <dgm:cxn modelId="{FCA24802-80D2-4D75-A1BD-760305D7B5EF}" type="presParOf" srcId="{DE195CD2-2E41-463F-B50A-7010D25FF25F}" destId="{18F59175-29A1-472B-8F0D-EAE8E69C79B5}" srcOrd="1" destOrd="0" presId="urn:microsoft.com/office/officeart/2005/8/layout/orgChart1"/>
    <dgm:cxn modelId="{A5DB79A3-30D9-4C7C-90BE-57286BBB5298}" type="presParOf" srcId="{EEE3BBF0-2725-4702-8DE7-6D026EE76360}" destId="{8E7421CF-3380-4E59-8BFE-B7B10B2B9F3A}" srcOrd="1" destOrd="0" presId="urn:microsoft.com/office/officeart/2005/8/layout/orgChart1"/>
    <dgm:cxn modelId="{D6E8B6DF-19DA-4DFD-B66D-34E51DD2034F}" type="presParOf" srcId="{8E7421CF-3380-4E59-8BFE-B7B10B2B9F3A}" destId="{1B9E2DFD-1D1E-4658-80F3-A155C5DC9D95}" srcOrd="0" destOrd="0" presId="urn:microsoft.com/office/officeart/2005/8/layout/orgChart1"/>
    <dgm:cxn modelId="{C2DCCAE9-182F-4852-B137-D363BBBDE1A8}" type="presParOf" srcId="{8E7421CF-3380-4E59-8BFE-B7B10B2B9F3A}" destId="{923EE149-E001-46E6-AE5A-64DFA75B3CE8}" srcOrd="1" destOrd="0" presId="urn:microsoft.com/office/officeart/2005/8/layout/orgChart1"/>
    <dgm:cxn modelId="{145A480B-75B0-4D75-ADAB-D9A73462D502}" type="presParOf" srcId="{923EE149-E001-46E6-AE5A-64DFA75B3CE8}" destId="{2B8DF2F9-D073-42F0-AA2F-1841659793E9}" srcOrd="0" destOrd="0" presId="urn:microsoft.com/office/officeart/2005/8/layout/orgChart1"/>
    <dgm:cxn modelId="{EAFB4C22-3976-4E7E-8A75-3892505CE90E}" type="presParOf" srcId="{2B8DF2F9-D073-42F0-AA2F-1841659793E9}" destId="{F7838D3F-29E7-4028-92A6-FDE5618C1904}" srcOrd="0" destOrd="0" presId="urn:microsoft.com/office/officeart/2005/8/layout/orgChart1"/>
    <dgm:cxn modelId="{1605AEC6-4766-4B6A-9BD3-D9A7A8B3EA65}" type="presParOf" srcId="{2B8DF2F9-D073-42F0-AA2F-1841659793E9}" destId="{A92EE38A-F4B3-47D6-BCAD-B5D3D9723D8F}" srcOrd="1" destOrd="0" presId="urn:microsoft.com/office/officeart/2005/8/layout/orgChart1"/>
    <dgm:cxn modelId="{46A2163E-17AB-4E6C-8B69-5E154531F741}" type="presParOf" srcId="{923EE149-E001-46E6-AE5A-64DFA75B3CE8}" destId="{E0A3FD2C-6E59-4320-BEAD-560FAF925738}" srcOrd="1" destOrd="0" presId="urn:microsoft.com/office/officeart/2005/8/layout/orgChart1"/>
    <dgm:cxn modelId="{DBC39984-C535-4E8C-A5AC-7880912AFF6E}" type="presParOf" srcId="{E0A3FD2C-6E59-4320-BEAD-560FAF925738}" destId="{AACA4518-7CAA-48C4-B2C7-D41ED857012C}" srcOrd="0" destOrd="0" presId="urn:microsoft.com/office/officeart/2005/8/layout/orgChart1"/>
    <dgm:cxn modelId="{5D273B23-83EB-4FC8-8B97-E9500A55F458}" type="presParOf" srcId="{E0A3FD2C-6E59-4320-BEAD-560FAF925738}" destId="{85E16DCE-03EB-4926-8E4E-4B2CB7569B9D}" srcOrd="1" destOrd="0" presId="urn:microsoft.com/office/officeart/2005/8/layout/orgChart1"/>
    <dgm:cxn modelId="{C1D8161B-C4D2-43F5-A5FC-B6531D6C7DB6}" type="presParOf" srcId="{85E16DCE-03EB-4926-8E4E-4B2CB7569B9D}" destId="{34CD3ED7-F2F3-4FA6-86F0-5BDA9AB0453A}" srcOrd="0" destOrd="0" presId="urn:microsoft.com/office/officeart/2005/8/layout/orgChart1"/>
    <dgm:cxn modelId="{F9FE6F05-A7E2-4F9D-8EF5-6CF1B6276C58}" type="presParOf" srcId="{34CD3ED7-F2F3-4FA6-86F0-5BDA9AB0453A}" destId="{02871C1A-7083-476C-8C68-90EC6A1F151D}" srcOrd="0" destOrd="0" presId="urn:microsoft.com/office/officeart/2005/8/layout/orgChart1"/>
    <dgm:cxn modelId="{72B9B176-D329-4068-B80A-B441D7E8B8F2}" type="presParOf" srcId="{34CD3ED7-F2F3-4FA6-86F0-5BDA9AB0453A}" destId="{2A34100F-3009-4665-ADF2-0AADA7515F5E}" srcOrd="1" destOrd="0" presId="urn:microsoft.com/office/officeart/2005/8/layout/orgChart1"/>
    <dgm:cxn modelId="{4215E681-BCF2-4DAF-8697-4193B9D7BD8C}" type="presParOf" srcId="{85E16DCE-03EB-4926-8E4E-4B2CB7569B9D}" destId="{302577FA-5E7A-4FDC-98CF-3F7228DF1761}" srcOrd="1" destOrd="0" presId="urn:microsoft.com/office/officeart/2005/8/layout/orgChart1"/>
    <dgm:cxn modelId="{E5CF9671-2887-4C71-9F23-B76FC19746C1}" type="presParOf" srcId="{302577FA-5E7A-4FDC-98CF-3F7228DF1761}" destId="{EF00169E-42E7-4E30-B0D1-8CDDC2A404D3}" srcOrd="0" destOrd="0" presId="urn:microsoft.com/office/officeart/2005/8/layout/orgChart1"/>
    <dgm:cxn modelId="{F35408F3-DBE6-4E31-94DD-94A431605465}" type="presParOf" srcId="{302577FA-5E7A-4FDC-98CF-3F7228DF1761}" destId="{56163C32-BD80-4019-97C1-5F730CAEAB15}" srcOrd="1" destOrd="0" presId="urn:microsoft.com/office/officeart/2005/8/layout/orgChart1"/>
    <dgm:cxn modelId="{6679B05F-73B8-43FB-AEE1-81C5767D38D7}" type="presParOf" srcId="{56163C32-BD80-4019-97C1-5F730CAEAB15}" destId="{6001A756-2DA8-4197-8D63-666E370BA359}" srcOrd="0" destOrd="0" presId="urn:microsoft.com/office/officeart/2005/8/layout/orgChart1"/>
    <dgm:cxn modelId="{76B8F0DB-E25B-4A27-AEAC-D5B67E3B2787}" type="presParOf" srcId="{6001A756-2DA8-4197-8D63-666E370BA359}" destId="{4A782F72-2EE1-4C09-B0A8-AFB7A7926C45}" srcOrd="0" destOrd="0" presId="urn:microsoft.com/office/officeart/2005/8/layout/orgChart1"/>
    <dgm:cxn modelId="{7459A827-4CAC-42F6-8C11-884E1B9778BD}" type="presParOf" srcId="{6001A756-2DA8-4197-8D63-666E370BA359}" destId="{DB5FE207-B70C-4557-A0D3-43F6993205C4}" srcOrd="1" destOrd="0" presId="urn:microsoft.com/office/officeart/2005/8/layout/orgChart1"/>
    <dgm:cxn modelId="{1424D4E2-9F9E-4ECE-8EA7-D26EAA6CDA9C}" type="presParOf" srcId="{56163C32-BD80-4019-97C1-5F730CAEAB15}" destId="{BEBA5DA5-86D8-43A0-9491-09926020FB6A}" srcOrd="1" destOrd="0" presId="urn:microsoft.com/office/officeart/2005/8/layout/orgChart1"/>
    <dgm:cxn modelId="{C5CFE013-D9F0-4E4E-9E41-E7D72852004E}" type="presParOf" srcId="{BEBA5DA5-86D8-43A0-9491-09926020FB6A}" destId="{8D1ABD18-A507-4F9F-833A-BBC9A15DB528}" srcOrd="0" destOrd="0" presId="urn:microsoft.com/office/officeart/2005/8/layout/orgChart1"/>
    <dgm:cxn modelId="{F2796A8E-7E7B-498D-9FBF-89F498CE9855}" type="presParOf" srcId="{BEBA5DA5-86D8-43A0-9491-09926020FB6A}" destId="{37420E0C-88AC-45E7-A7F8-C5C0B903B6CF}" srcOrd="1" destOrd="0" presId="urn:microsoft.com/office/officeart/2005/8/layout/orgChart1"/>
    <dgm:cxn modelId="{40391B60-655F-48BE-9B13-4F30A8414BC5}" type="presParOf" srcId="{37420E0C-88AC-45E7-A7F8-C5C0B903B6CF}" destId="{ACC15E48-8886-4B75-A011-1CDC3AFF0B19}" srcOrd="0" destOrd="0" presId="urn:microsoft.com/office/officeart/2005/8/layout/orgChart1"/>
    <dgm:cxn modelId="{4388F52F-057F-4A33-A3C2-1EB76D51382D}" type="presParOf" srcId="{ACC15E48-8886-4B75-A011-1CDC3AFF0B19}" destId="{06AD11A2-64A4-4960-B07E-65A15D076A65}" srcOrd="0" destOrd="0" presId="urn:microsoft.com/office/officeart/2005/8/layout/orgChart1"/>
    <dgm:cxn modelId="{0988BF35-563F-482B-ABDB-340B0DEEC3C0}" type="presParOf" srcId="{ACC15E48-8886-4B75-A011-1CDC3AFF0B19}" destId="{E6BD214F-0852-4F10-80EC-EF7F1CE3AC57}" srcOrd="1" destOrd="0" presId="urn:microsoft.com/office/officeart/2005/8/layout/orgChart1"/>
    <dgm:cxn modelId="{DEE0959A-B1BD-4C5B-BB8A-3BF8F00D94D9}" type="presParOf" srcId="{37420E0C-88AC-45E7-A7F8-C5C0B903B6CF}" destId="{24B95731-22E8-4856-8A6F-5F180C73AF5A}" srcOrd="1" destOrd="0" presId="urn:microsoft.com/office/officeart/2005/8/layout/orgChart1"/>
    <dgm:cxn modelId="{290F6E51-BEA0-417F-BB7C-E97C1162A0AD}" type="presParOf" srcId="{37420E0C-88AC-45E7-A7F8-C5C0B903B6CF}" destId="{78325C78-64CB-4A75-A11E-A580CC1CC194}" srcOrd="2" destOrd="0" presId="urn:microsoft.com/office/officeart/2005/8/layout/orgChart1"/>
    <dgm:cxn modelId="{22D2E474-9DAA-4302-B654-557032205946}" type="presParOf" srcId="{56163C32-BD80-4019-97C1-5F730CAEAB15}" destId="{79AF7A34-A3E7-4E51-87D7-6CC9BCF60781}" srcOrd="2" destOrd="0" presId="urn:microsoft.com/office/officeart/2005/8/layout/orgChart1"/>
    <dgm:cxn modelId="{C55E10BC-9B02-4B30-A5C7-5C8EBB8AD45E}" type="presParOf" srcId="{302577FA-5E7A-4FDC-98CF-3F7228DF1761}" destId="{17BAF512-1083-4DE8-816F-60F2ED86340B}" srcOrd="2" destOrd="0" presId="urn:microsoft.com/office/officeart/2005/8/layout/orgChart1"/>
    <dgm:cxn modelId="{BE621C26-03C7-4AA4-B14A-9A414ED65D10}" type="presParOf" srcId="{302577FA-5E7A-4FDC-98CF-3F7228DF1761}" destId="{48EAA292-E128-4687-AA58-D1175DCAD19C}" srcOrd="3" destOrd="0" presId="urn:microsoft.com/office/officeart/2005/8/layout/orgChart1"/>
    <dgm:cxn modelId="{BA6A3900-A950-4262-BA58-D7D2DDD20DDE}" type="presParOf" srcId="{48EAA292-E128-4687-AA58-D1175DCAD19C}" destId="{0F1F5A40-7611-43C0-BF34-3D355DA3DDEA}" srcOrd="0" destOrd="0" presId="urn:microsoft.com/office/officeart/2005/8/layout/orgChart1"/>
    <dgm:cxn modelId="{2E0A62BD-59C4-4A82-999F-63CE92856523}" type="presParOf" srcId="{0F1F5A40-7611-43C0-BF34-3D355DA3DDEA}" destId="{11361712-5A46-40ED-BAFB-AFF46DE39BA8}" srcOrd="0" destOrd="0" presId="urn:microsoft.com/office/officeart/2005/8/layout/orgChart1"/>
    <dgm:cxn modelId="{BA47D195-C79F-4A68-B8F8-ABF23C52F291}" type="presParOf" srcId="{0F1F5A40-7611-43C0-BF34-3D355DA3DDEA}" destId="{968A951B-2295-4BD1-86A0-1728339D04E7}" srcOrd="1" destOrd="0" presId="urn:microsoft.com/office/officeart/2005/8/layout/orgChart1"/>
    <dgm:cxn modelId="{84C872E5-5ADF-49FA-8662-1EC89DBDCA4E}" type="presParOf" srcId="{48EAA292-E128-4687-AA58-D1175DCAD19C}" destId="{A35FF923-C3E3-43F3-91EB-7AD8DEDD6601}" srcOrd="1" destOrd="0" presId="urn:microsoft.com/office/officeart/2005/8/layout/orgChart1"/>
    <dgm:cxn modelId="{3ACE4251-5A15-46C9-BAC4-4135EE7DB931}" type="presParOf" srcId="{A35FF923-C3E3-43F3-91EB-7AD8DEDD6601}" destId="{3CBA98FE-EA4D-4FEA-90DC-6BF87755D49E}" srcOrd="0" destOrd="0" presId="urn:microsoft.com/office/officeart/2005/8/layout/orgChart1"/>
    <dgm:cxn modelId="{5508140B-B4CF-4BAD-953C-3B794BBA4ABF}" type="presParOf" srcId="{A35FF923-C3E3-43F3-91EB-7AD8DEDD6601}" destId="{A94A42BE-81E8-409D-8AE7-0C7C28D47970}" srcOrd="1" destOrd="0" presId="urn:microsoft.com/office/officeart/2005/8/layout/orgChart1"/>
    <dgm:cxn modelId="{92F2FEAB-2909-4196-BE6F-E0731C805E72}" type="presParOf" srcId="{A94A42BE-81E8-409D-8AE7-0C7C28D47970}" destId="{C367AD6E-CDED-4122-85C7-978C8CEDD82E}" srcOrd="0" destOrd="0" presId="urn:microsoft.com/office/officeart/2005/8/layout/orgChart1"/>
    <dgm:cxn modelId="{CF8B8FE8-B22A-4F23-8618-CC5FD216CB3B}" type="presParOf" srcId="{C367AD6E-CDED-4122-85C7-978C8CEDD82E}" destId="{4F05D05C-EEAB-4F53-BC5D-FC3CB34D315E}" srcOrd="0" destOrd="0" presId="urn:microsoft.com/office/officeart/2005/8/layout/orgChart1"/>
    <dgm:cxn modelId="{98D1B8F2-F88D-4648-B61A-5B3F3B0988D9}" type="presParOf" srcId="{C367AD6E-CDED-4122-85C7-978C8CEDD82E}" destId="{37B91525-7C69-4761-97DE-921E48077E26}" srcOrd="1" destOrd="0" presId="urn:microsoft.com/office/officeart/2005/8/layout/orgChart1"/>
    <dgm:cxn modelId="{6D6F1C93-A222-4CBA-A3C8-F5B1AF07E8D2}" type="presParOf" srcId="{A94A42BE-81E8-409D-8AE7-0C7C28D47970}" destId="{6AAF6129-918D-4B42-A8AF-8F079BD65FD1}" srcOrd="1" destOrd="0" presId="urn:microsoft.com/office/officeart/2005/8/layout/orgChart1"/>
    <dgm:cxn modelId="{D5FB03B6-4AD2-4FD4-82DB-4649EC0DD242}" type="presParOf" srcId="{A94A42BE-81E8-409D-8AE7-0C7C28D47970}" destId="{D1E92C0F-B633-47C9-A012-8BDF8EDA138D}" srcOrd="2" destOrd="0" presId="urn:microsoft.com/office/officeart/2005/8/layout/orgChart1"/>
    <dgm:cxn modelId="{34F813A7-86D8-480A-8D5E-82F330D55251}" type="presParOf" srcId="{48EAA292-E128-4687-AA58-D1175DCAD19C}" destId="{53F35499-C9FD-42D8-9CD7-1AFF1EFF962C}" srcOrd="2" destOrd="0" presId="urn:microsoft.com/office/officeart/2005/8/layout/orgChart1"/>
    <dgm:cxn modelId="{4CF2C5B8-443E-4A6A-975D-AEF8ABE5A358}" type="presParOf" srcId="{302577FA-5E7A-4FDC-98CF-3F7228DF1761}" destId="{0E7B523B-F624-4497-906D-46334B601BDE}" srcOrd="4" destOrd="0" presId="urn:microsoft.com/office/officeart/2005/8/layout/orgChart1"/>
    <dgm:cxn modelId="{9F992262-F505-4BAB-BC61-04F0301A3425}" type="presParOf" srcId="{302577FA-5E7A-4FDC-98CF-3F7228DF1761}" destId="{EDD7554A-784B-4B92-A030-D4FF0A9B2D52}" srcOrd="5" destOrd="0" presId="urn:microsoft.com/office/officeart/2005/8/layout/orgChart1"/>
    <dgm:cxn modelId="{96B31686-C3BD-4506-828A-9912F36C9A6B}" type="presParOf" srcId="{EDD7554A-784B-4B92-A030-D4FF0A9B2D52}" destId="{92152BEC-50AA-4522-A44D-B5B78E4EAF4D}" srcOrd="0" destOrd="0" presId="urn:microsoft.com/office/officeart/2005/8/layout/orgChart1"/>
    <dgm:cxn modelId="{B01CDF3E-EA46-4C3E-AEFF-390D0B222352}" type="presParOf" srcId="{92152BEC-50AA-4522-A44D-B5B78E4EAF4D}" destId="{4B8A6152-5AF7-4EB4-B0A6-F566BF714C6E}" srcOrd="0" destOrd="0" presId="urn:microsoft.com/office/officeart/2005/8/layout/orgChart1"/>
    <dgm:cxn modelId="{FE3052F2-0AA2-4B93-8B7D-E2B8BBA1B530}" type="presParOf" srcId="{92152BEC-50AA-4522-A44D-B5B78E4EAF4D}" destId="{A7D57904-7E05-45B3-A7F4-6450CDF61E52}" srcOrd="1" destOrd="0" presId="urn:microsoft.com/office/officeart/2005/8/layout/orgChart1"/>
    <dgm:cxn modelId="{E2FC012E-F14B-402F-829B-B38F7BA0E3F5}" type="presParOf" srcId="{EDD7554A-784B-4B92-A030-D4FF0A9B2D52}" destId="{AD68C473-43CD-4D57-8A61-1EDA0C8F23BF}" srcOrd="1" destOrd="0" presId="urn:microsoft.com/office/officeart/2005/8/layout/orgChart1"/>
    <dgm:cxn modelId="{476FF455-EC3D-43CA-B4D0-8D8525B2CE3F}" type="presParOf" srcId="{AD68C473-43CD-4D57-8A61-1EDA0C8F23BF}" destId="{B35DB35E-1EED-40AB-9695-D8F4C6D7627B}" srcOrd="0" destOrd="0" presId="urn:microsoft.com/office/officeart/2005/8/layout/orgChart1"/>
    <dgm:cxn modelId="{C737BDDB-02F8-474E-BC91-1DF49F647E68}" type="presParOf" srcId="{AD68C473-43CD-4D57-8A61-1EDA0C8F23BF}" destId="{BC45C4EB-2333-4EE3-AB64-781F41A30830}" srcOrd="1" destOrd="0" presId="urn:microsoft.com/office/officeart/2005/8/layout/orgChart1"/>
    <dgm:cxn modelId="{7D97F735-DA60-4939-8966-A9FE47C18AB0}" type="presParOf" srcId="{BC45C4EB-2333-4EE3-AB64-781F41A30830}" destId="{BB121557-70BC-4B8A-992D-E8908B86A9DA}" srcOrd="0" destOrd="0" presId="urn:microsoft.com/office/officeart/2005/8/layout/orgChart1"/>
    <dgm:cxn modelId="{DCABCA63-8ABB-445E-AB65-AFE75D9D6E17}" type="presParOf" srcId="{BB121557-70BC-4B8A-992D-E8908B86A9DA}" destId="{1B592E84-B03A-42EA-A04A-B9E16212074F}" srcOrd="0" destOrd="0" presId="urn:microsoft.com/office/officeart/2005/8/layout/orgChart1"/>
    <dgm:cxn modelId="{A840E9B6-E8F4-48E3-9FAE-E4D3DFFFC694}" type="presParOf" srcId="{BB121557-70BC-4B8A-992D-E8908B86A9DA}" destId="{6A5311FC-E412-44FD-A0B7-8C2B4CFA441F}" srcOrd="1" destOrd="0" presId="urn:microsoft.com/office/officeart/2005/8/layout/orgChart1"/>
    <dgm:cxn modelId="{2D641428-AF2F-4D3E-8236-6C991BC837F1}" type="presParOf" srcId="{BC45C4EB-2333-4EE3-AB64-781F41A30830}" destId="{78FBC4E3-B9DD-40FF-8CF7-32421B973043}" srcOrd="1" destOrd="0" presId="urn:microsoft.com/office/officeart/2005/8/layout/orgChart1"/>
    <dgm:cxn modelId="{68DF9968-7B1A-44BC-95C2-329C21094EDC}" type="presParOf" srcId="{BC45C4EB-2333-4EE3-AB64-781F41A30830}" destId="{0B32BA11-6279-41BF-B180-7E96B45C661E}" srcOrd="2" destOrd="0" presId="urn:microsoft.com/office/officeart/2005/8/layout/orgChart1"/>
    <dgm:cxn modelId="{17832CDD-4761-4326-A049-E92FA6629650}" type="presParOf" srcId="{AD68C473-43CD-4D57-8A61-1EDA0C8F23BF}" destId="{09B1856F-FE62-450D-AEE7-BA083C148A83}" srcOrd="2" destOrd="0" presId="urn:microsoft.com/office/officeart/2005/8/layout/orgChart1"/>
    <dgm:cxn modelId="{DED7C830-67C6-4737-87BB-C2B1A154C920}" type="presParOf" srcId="{AD68C473-43CD-4D57-8A61-1EDA0C8F23BF}" destId="{BA0B1182-813D-40CA-9A84-A2A2054F6A70}" srcOrd="3" destOrd="0" presId="urn:microsoft.com/office/officeart/2005/8/layout/orgChart1"/>
    <dgm:cxn modelId="{22088480-9B03-4070-86A2-6676E4A63671}" type="presParOf" srcId="{BA0B1182-813D-40CA-9A84-A2A2054F6A70}" destId="{4BED7531-0A25-440F-A903-419BF374754F}" srcOrd="0" destOrd="0" presId="urn:microsoft.com/office/officeart/2005/8/layout/orgChart1"/>
    <dgm:cxn modelId="{E87D0AEF-6F58-4182-BA8E-D37E353B39B2}" type="presParOf" srcId="{4BED7531-0A25-440F-A903-419BF374754F}" destId="{348BA85E-656F-430A-B606-AAEBFE248D5D}" srcOrd="0" destOrd="0" presId="urn:microsoft.com/office/officeart/2005/8/layout/orgChart1"/>
    <dgm:cxn modelId="{2512DE8E-1D60-45F3-941B-223906BBBA18}" type="presParOf" srcId="{4BED7531-0A25-440F-A903-419BF374754F}" destId="{57B802ED-E59A-405B-8F40-EED95A168CE0}" srcOrd="1" destOrd="0" presId="urn:microsoft.com/office/officeart/2005/8/layout/orgChart1"/>
    <dgm:cxn modelId="{03B41D4F-5323-4BA1-90B0-FF6E6C0799C6}" type="presParOf" srcId="{BA0B1182-813D-40CA-9A84-A2A2054F6A70}" destId="{A07E0B03-18A8-43D4-A7DF-6B94820B1D89}" srcOrd="1" destOrd="0" presId="urn:microsoft.com/office/officeart/2005/8/layout/orgChart1"/>
    <dgm:cxn modelId="{6035000C-A371-4AAF-B83F-1A93D87D6392}" type="presParOf" srcId="{BA0B1182-813D-40CA-9A84-A2A2054F6A70}" destId="{6264EC39-10C0-4BD4-AA8C-B89248E59EFE}" srcOrd="2" destOrd="0" presId="urn:microsoft.com/office/officeart/2005/8/layout/orgChart1"/>
    <dgm:cxn modelId="{F1076149-E8A3-4BD0-888E-DF0713A5AD34}" type="presParOf" srcId="{EDD7554A-784B-4B92-A030-D4FF0A9B2D52}" destId="{33702CF5-2EDB-49A6-9D6C-7554EEF28D5E}" srcOrd="2" destOrd="0" presId="urn:microsoft.com/office/officeart/2005/8/layout/orgChart1"/>
    <dgm:cxn modelId="{86471FAE-1708-40E2-9152-1FF4CCE9F507}" type="presParOf" srcId="{85E16DCE-03EB-4926-8E4E-4B2CB7569B9D}" destId="{C8BBDABA-137F-4076-8491-2B21A4135A15}" srcOrd="2" destOrd="0" presId="urn:microsoft.com/office/officeart/2005/8/layout/orgChart1"/>
    <dgm:cxn modelId="{001A9486-9F9B-427F-AAE4-C9305C595DCA}" type="presParOf" srcId="{923EE149-E001-46E6-AE5A-64DFA75B3CE8}" destId="{86563280-538E-465A-95A3-021056E72E0F}" srcOrd="2" destOrd="0" presId="urn:microsoft.com/office/officeart/2005/8/layout/orgChart1"/>
    <dgm:cxn modelId="{73B4745B-753A-45C3-97AA-F37D315829DC}" type="presParOf" srcId="{8E7421CF-3380-4E59-8BFE-B7B10B2B9F3A}" destId="{518F2877-23C0-4E9C-BF43-77A0379C1B26}" srcOrd="2" destOrd="0" presId="urn:microsoft.com/office/officeart/2005/8/layout/orgChart1"/>
    <dgm:cxn modelId="{2EB02B74-E3C5-47F0-AB08-02F047D8A711}" type="presParOf" srcId="{8E7421CF-3380-4E59-8BFE-B7B10B2B9F3A}" destId="{3A6122C7-AF65-4195-89C1-29EACAF7BE62}" srcOrd="3" destOrd="0" presId="urn:microsoft.com/office/officeart/2005/8/layout/orgChart1"/>
    <dgm:cxn modelId="{4F45E4B3-17A6-4724-AD54-1DAA73C1AB3F}" type="presParOf" srcId="{3A6122C7-AF65-4195-89C1-29EACAF7BE62}" destId="{D3B079A5-3EED-428B-9AA0-91C117D4FCA5}" srcOrd="0" destOrd="0" presId="urn:microsoft.com/office/officeart/2005/8/layout/orgChart1"/>
    <dgm:cxn modelId="{F8CC5AD0-5FF2-40C8-AA20-295D9F93FAB5}" type="presParOf" srcId="{D3B079A5-3EED-428B-9AA0-91C117D4FCA5}" destId="{DD896860-BCE3-4E19-BB2A-6C3E21BFAD96}" srcOrd="0" destOrd="0" presId="urn:microsoft.com/office/officeart/2005/8/layout/orgChart1"/>
    <dgm:cxn modelId="{A66924E3-067F-4053-8913-2C6F26F6D902}" type="presParOf" srcId="{D3B079A5-3EED-428B-9AA0-91C117D4FCA5}" destId="{E620B893-7D70-4743-87D9-2657E7A69B12}" srcOrd="1" destOrd="0" presId="urn:microsoft.com/office/officeart/2005/8/layout/orgChart1"/>
    <dgm:cxn modelId="{36A4D5E5-6E28-4BC8-A6FF-6625F03D55D8}" type="presParOf" srcId="{3A6122C7-AF65-4195-89C1-29EACAF7BE62}" destId="{FD10BD32-C939-4B3B-9476-8F8C35EEAF09}" srcOrd="1" destOrd="0" presId="urn:microsoft.com/office/officeart/2005/8/layout/orgChart1"/>
    <dgm:cxn modelId="{954B7535-097B-4D6F-B82F-5D6DE6CA8865}" type="presParOf" srcId="{FD10BD32-C939-4B3B-9476-8F8C35EEAF09}" destId="{E7D36D4B-7324-4A53-AF62-2A8145FE467B}" srcOrd="0" destOrd="0" presId="urn:microsoft.com/office/officeart/2005/8/layout/orgChart1"/>
    <dgm:cxn modelId="{14E110F5-6E91-4F77-9D74-74FDEC35C03C}" type="presParOf" srcId="{FD10BD32-C939-4B3B-9476-8F8C35EEAF09}" destId="{F3405C58-2FD0-4240-AB08-51AAF2681249}" srcOrd="1" destOrd="0" presId="urn:microsoft.com/office/officeart/2005/8/layout/orgChart1"/>
    <dgm:cxn modelId="{7F08F0D7-373D-4234-B482-3A0FD9D1A5FA}" type="presParOf" srcId="{F3405C58-2FD0-4240-AB08-51AAF2681249}" destId="{8986C555-0D4F-4C7E-B1DA-59A297461072}" srcOrd="0" destOrd="0" presId="urn:microsoft.com/office/officeart/2005/8/layout/orgChart1"/>
    <dgm:cxn modelId="{4C48A30B-ED9F-4A94-9060-D74206EE22D9}" type="presParOf" srcId="{8986C555-0D4F-4C7E-B1DA-59A297461072}" destId="{F086ECA4-39A6-4552-94AD-0BD22856AB9B}" srcOrd="0" destOrd="0" presId="urn:microsoft.com/office/officeart/2005/8/layout/orgChart1"/>
    <dgm:cxn modelId="{2EAB8207-74F4-4FF9-AA73-35385391F0EB}" type="presParOf" srcId="{8986C555-0D4F-4C7E-B1DA-59A297461072}" destId="{AE444620-84FA-4D2B-9258-39ADD93D2C50}" srcOrd="1" destOrd="0" presId="urn:microsoft.com/office/officeart/2005/8/layout/orgChart1"/>
    <dgm:cxn modelId="{3D5CE3C3-1BDF-4B1F-8147-C5FCEDED8346}" type="presParOf" srcId="{F3405C58-2FD0-4240-AB08-51AAF2681249}" destId="{FF40094F-15A3-4A43-9805-016705E6387E}" srcOrd="1" destOrd="0" presId="urn:microsoft.com/office/officeart/2005/8/layout/orgChart1"/>
    <dgm:cxn modelId="{04E13A4C-D37F-4512-A5E5-71D992B39CB9}" type="presParOf" srcId="{FF40094F-15A3-4A43-9805-016705E6387E}" destId="{078A5E04-38E0-402B-BFC6-4C9EF9853489}" srcOrd="0" destOrd="0" presId="urn:microsoft.com/office/officeart/2005/8/layout/orgChart1"/>
    <dgm:cxn modelId="{A4EF4CA7-2BA4-4094-B4A1-47194E5F5651}" type="presParOf" srcId="{FF40094F-15A3-4A43-9805-016705E6387E}" destId="{8DD15E45-01D3-4690-AE92-57EE3CAD32CA}" srcOrd="1" destOrd="0" presId="urn:microsoft.com/office/officeart/2005/8/layout/orgChart1"/>
    <dgm:cxn modelId="{1B9C333F-3B8D-46F5-8CC7-E96F97E97E32}" type="presParOf" srcId="{8DD15E45-01D3-4690-AE92-57EE3CAD32CA}" destId="{A81AA1D4-BFF2-45F7-81D1-8936BCF7714E}" srcOrd="0" destOrd="0" presId="urn:microsoft.com/office/officeart/2005/8/layout/orgChart1"/>
    <dgm:cxn modelId="{167C1567-022E-4BF2-8EA1-9783FDA6A9E1}" type="presParOf" srcId="{A81AA1D4-BFF2-45F7-81D1-8936BCF7714E}" destId="{92160E11-C633-4ABF-8407-FE2BE9D71227}" srcOrd="0" destOrd="0" presId="urn:microsoft.com/office/officeart/2005/8/layout/orgChart1"/>
    <dgm:cxn modelId="{6D1D3DC8-2147-477F-82BE-E5CB4C6C5A63}" type="presParOf" srcId="{A81AA1D4-BFF2-45F7-81D1-8936BCF7714E}" destId="{6A1F611D-E187-4359-9CA8-E5410C04778E}" srcOrd="1" destOrd="0" presId="urn:microsoft.com/office/officeart/2005/8/layout/orgChart1"/>
    <dgm:cxn modelId="{0DD64BDC-4478-43CD-A889-1D7E0EB0EBBE}" type="presParOf" srcId="{8DD15E45-01D3-4690-AE92-57EE3CAD32CA}" destId="{1CBACBD0-CF83-4C66-9236-364F908C63B1}" srcOrd="1" destOrd="0" presId="urn:microsoft.com/office/officeart/2005/8/layout/orgChart1"/>
    <dgm:cxn modelId="{96860AC7-07E0-46E1-96A5-1C78398DA64C}" type="presParOf" srcId="{8DD15E45-01D3-4690-AE92-57EE3CAD32CA}" destId="{ABDF8E64-51E3-4A04-A427-072B69597830}" srcOrd="2" destOrd="0" presId="urn:microsoft.com/office/officeart/2005/8/layout/orgChart1"/>
    <dgm:cxn modelId="{6D2DE82A-1472-445D-B224-17FF7959584F}" type="presParOf" srcId="{F3405C58-2FD0-4240-AB08-51AAF2681249}" destId="{94C323BD-E7A6-427D-86C1-3E06AEF2CBAE}" srcOrd="2" destOrd="0" presId="urn:microsoft.com/office/officeart/2005/8/layout/orgChart1"/>
    <dgm:cxn modelId="{A546CFCB-2D3A-47A3-9B05-88F5E8000094}" type="presParOf" srcId="{3A6122C7-AF65-4195-89C1-29EACAF7BE62}" destId="{F4509604-35E7-46A2-BC7E-1A012DC8F293}" srcOrd="2" destOrd="0" presId="urn:microsoft.com/office/officeart/2005/8/layout/orgChart1"/>
    <dgm:cxn modelId="{F0D40918-2400-4D44-A15F-14E8D3B42488}" type="presParOf" srcId="{EEE3BBF0-2725-4702-8DE7-6D026EE76360}" destId="{30462EEF-D9D4-4FC0-BBFE-A71588EF9C43}" srcOrd="2" destOrd="0" presId="urn:microsoft.com/office/officeart/2005/8/layout/orgChart1"/>
    <dgm:cxn modelId="{20C0AD8E-A19D-47B4-8EF9-728A68B11E68}" type="presParOf" srcId="{2562805A-2BD8-48D5-92AB-11DCBB2982D6}" destId="{3DC77DB8-5DAE-40C2-99A8-1C687105112E}" srcOrd="2" destOrd="0" presId="urn:microsoft.com/office/officeart/2005/8/layout/orgChart1"/>
    <dgm:cxn modelId="{23C402ED-2CFC-4E48-8729-BAF78E571D96}" type="presParOf" srcId="{2562805A-2BD8-48D5-92AB-11DCBB2982D6}" destId="{17C412DF-1D49-42AF-84F8-910562965296}" srcOrd="3" destOrd="0" presId="urn:microsoft.com/office/officeart/2005/8/layout/orgChart1"/>
    <dgm:cxn modelId="{F63893F9-6008-4BED-B6BE-39E182029175}" type="presParOf" srcId="{17C412DF-1D49-42AF-84F8-910562965296}" destId="{E961E185-ABF7-4C6F-9954-C5F5CEE10931}" srcOrd="0" destOrd="0" presId="urn:microsoft.com/office/officeart/2005/8/layout/orgChart1"/>
    <dgm:cxn modelId="{630A0DF1-2B94-4BBE-9EE7-296A647E0B34}" type="presParOf" srcId="{E961E185-ABF7-4C6F-9954-C5F5CEE10931}" destId="{EF7F6059-D12E-407D-BD57-3C26E0F0EA60}" srcOrd="0" destOrd="0" presId="urn:microsoft.com/office/officeart/2005/8/layout/orgChart1"/>
    <dgm:cxn modelId="{222AFD44-D46B-4B93-B46C-0E753B992115}" type="presParOf" srcId="{E961E185-ABF7-4C6F-9954-C5F5CEE10931}" destId="{7D664AE0-1AD6-48C9-A242-A348149FA3C8}" srcOrd="1" destOrd="0" presId="urn:microsoft.com/office/officeart/2005/8/layout/orgChart1"/>
    <dgm:cxn modelId="{2A5B50DE-8801-4EB5-9629-92E7E549FC6B}" type="presParOf" srcId="{17C412DF-1D49-42AF-84F8-910562965296}" destId="{0E4F89BE-B962-4B7F-9D21-76E16085C5C7}" srcOrd="1" destOrd="0" presId="urn:microsoft.com/office/officeart/2005/8/layout/orgChart1"/>
    <dgm:cxn modelId="{79F99DDF-8CB3-4F2A-AB18-B3A1AC77BAF3}" type="presParOf" srcId="{0E4F89BE-B962-4B7F-9D21-76E16085C5C7}" destId="{DA7638CC-7B63-4ACB-A88D-36B411A3137A}" srcOrd="0" destOrd="0" presId="urn:microsoft.com/office/officeart/2005/8/layout/orgChart1"/>
    <dgm:cxn modelId="{93108643-2809-46E5-91BC-20EE6ADE65E6}" type="presParOf" srcId="{0E4F89BE-B962-4B7F-9D21-76E16085C5C7}" destId="{F087B0BC-74DE-4D8F-B2B6-03187CEB145B}" srcOrd="1" destOrd="0" presId="urn:microsoft.com/office/officeart/2005/8/layout/orgChart1"/>
    <dgm:cxn modelId="{4A5FCF0D-688A-43C2-98DD-BFA941917260}" type="presParOf" srcId="{F087B0BC-74DE-4D8F-B2B6-03187CEB145B}" destId="{EC1476A3-AADF-4215-ABDB-806F482BE7CF}" srcOrd="0" destOrd="0" presId="urn:microsoft.com/office/officeart/2005/8/layout/orgChart1"/>
    <dgm:cxn modelId="{9887EC0F-80EF-422B-8D36-D7AE33194055}" type="presParOf" srcId="{EC1476A3-AADF-4215-ABDB-806F482BE7CF}" destId="{ADB2640E-8EF3-4BA9-BF31-830566C3B427}" srcOrd="0" destOrd="0" presId="urn:microsoft.com/office/officeart/2005/8/layout/orgChart1"/>
    <dgm:cxn modelId="{17537AF8-78E5-4085-B6AF-FD49A65CE31A}" type="presParOf" srcId="{EC1476A3-AADF-4215-ABDB-806F482BE7CF}" destId="{465CCA04-E8C4-440D-BDD0-68E876A03C42}" srcOrd="1" destOrd="0" presId="urn:microsoft.com/office/officeart/2005/8/layout/orgChart1"/>
    <dgm:cxn modelId="{1235BC29-7C3D-4576-AD23-671293CEAEA4}" type="presParOf" srcId="{F087B0BC-74DE-4D8F-B2B6-03187CEB145B}" destId="{B6615944-35AF-4440-82DC-AB7F83BB68A0}" srcOrd="1" destOrd="0" presId="urn:microsoft.com/office/officeart/2005/8/layout/orgChart1"/>
    <dgm:cxn modelId="{B02E39FE-A3D7-462E-B711-9690F3BDB315}" type="presParOf" srcId="{B6615944-35AF-4440-82DC-AB7F83BB68A0}" destId="{188550EB-4667-4F3D-9843-88F799D4F8F0}" srcOrd="0" destOrd="0" presId="urn:microsoft.com/office/officeart/2005/8/layout/orgChart1"/>
    <dgm:cxn modelId="{AF46CDC6-23E1-4AA9-9F39-FEBF71156085}" type="presParOf" srcId="{B6615944-35AF-4440-82DC-AB7F83BB68A0}" destId="{871F24EE-6DD5-42C3-AA37-5FC94D688365}" srcOrd="1" destOrd="0" presId="urn:microsoft.com/office/officeart/2005/8/layout/orgChart1"/>
    <dgm:cxn modelId="{0FCE2537-262F-4F77-8A6B-0BB9F0606286}" type="presParOf" srcId="{871F24EE-6DD5-42C3-AA37-5FC94D688365}" destId="{67642F09-866A-41D4-9FC9-E47FEB0CEBC9}" srcOrd="0" destOrd="0" presId="urn:microsoft.com/office/officeart/2005/8/layout/orgChart1"/>
    <dgm:cxn modelId="{419DD8F2-8346-460B-BC8F-C9CA23605E47}" type="presParOf" srcId="{67642F09-866A-41D4-9FC9-E47FEB0CEBC9}" destId="{986A6565-99C9-44D4-8974-DB5EFC1C2175}" srcOrd="0" destOrd="0" presId="urn:microsoft.com/office/officeart/2005/8/layout/orgChart1"/>
    <dgm:cxn modelId="{AF39A1D5-A187-442C-BA1B-0D6C7674C8DB}" type="presParOf" srcId="{67642F09-866A-41D4-9FC9-E47FEB0CEBC9}" destId="{B24B0898-12FD-4C43-BD8B-FA4DB030513C}" srcOrd="1" destOrd="0" presId="urn:microsoft.com/office/officeart/2005/8/layout/orgChart1"/>
    <dgm:cxn modelId="{874F819E-674F-4EA5-83FF-28249D851686}" type="presParOf" srcId="{871F24EE-6DD5-42C3-AA37-5FC94D688365}" destId="{C20FBE53-EDD0-4DBF-B20B-B8CD5E80C83C}" srcOrd="1" destOrd="0" presId="urn:microsoft.com/office/officeart/2005/8/layout/orgChart1"/>
    <dgm:cxn modelId="{C89EC80A-60C7-4075-AA81-99B26DCE62C2}" type="presParOf" srcId="{871F24EE-6DD5-42C3-AA37-5FC94D688365}" destId="{241FE9F1-BB4A-4BAF-B21C-0BD8E1301197}" srcOrd="2" destOrd="0" presId="urn:microsoft.com/office/officeart/2005/8/layout/orgChart1"/>
    <dgm:cxn modelId="{A9F0EB36-05CF-4070-A1C0-D939A0A8787E}" type="presParOf" srcId="{B6615944-35AF-4440-82DC-AB7F83BB68A0}" destId="{EA09134E-E1C2-49D0-90B9-78FD80DC09B9}" srcOrd="2" destOrd="0" presId="urn:microsoft.com/office/officeart/2005/8/layout/orgChart1"/>
    <dgm:cxn modelId="{A72C9B27-B02C-4232-9557-45A769AE8CC6}" type="presParOf" srcId="{B6615944-35AF-4440-82DC-AB7F83BB68A0}" destId="{0319F408-0D88-443E-9FB4-ADB2228DAA9C}" srcOrd="3" destOrd="0" presId="urn:microsoft.com/office/officeart/2005/8/layout/orgChart1"/>
    <dgm:cxn modelId="{7F076DA8-A7A7-4E72-9E45-B9AF92B6BD1E}" type="presParOf" srcId="{0319F408-0D88-443E-9FB4-ADB2228DAA9C}" destId="{C0D5D184-A697-41E1-B11E-E6A11DF5A05F}" srcOrd="0" destOrd="0" presId="urn:microsoft.com/office/officeart/2005/8/layout/orgChart1"/>
    <dgm:cxn modelId="{B3D01284-989D-4B8A-95BC-411E5B947D93}" type="presParOf" srcId="{C0D5D184-A697-41E1-B11E-E6A11DF5A05F}" destId="{10AB3C6C-1321-4D99-BA5E-429BF4B17445}" srcOrd="0" destOrd="0" presId="urn:microsoft.com/office/officeart/2005/8/layout/orgChart1"/>
    <dgm:cxn modelId="{69998942-FAEB-4AF6-A14A-A7B218A84BCB}" type="presParOf" srcId="{C0D5D184-A697-41E1-B11E-E6A11DF5A05F}" destId="{2F5E2E5D-4230-41E9-862C-9431B6B411A3}" srcOrd="1" destOrd="0" presId="urn:microsoft.com/office/officeart/2005/8/layout/orgChart1"/>
    <dgm:cxn modelId="{655BA4C9-3061-4A9E-ABE3-1F8D20033ED8}" type="presParOf" srcId="{0319F408-0D88-443E-9FB4-ADB2228DAA9C}" destId="{0D60AF89-C6A8-4A4B-B90A-80946DD04D28}" srcOrd="1" destOrd="0" presId="urn:microsoft.com/office/officeart/2005/8/layout/orgChart1"/>
    <dgm:cxn modelId="{5379B174-069C-445D-B1FB-F6D2621A6C98}" type="presParOf" srcId="{0319F408-0D88-443E-9FB4-ADB2228DAA9C}" destId="{A35EEBD6-0770-4E23-A920-3E45D7AA0C66}" srcOrd="2" destOrd="0" presId="urn:microsoft.com/office/officeart/2005/8/layout/orgChart1"/>
    <dgm:cxn modelId="{3CFBFF9C-C80C-4067-A263-D14CA8D31099}" type="presParOf" srcId="{F087B0BC-74DE-4D8F-B2B6-03187CEB145B}" destId="{934A6637-AAE1-40B4-B45F-1EFEB4D13EB9}" srcOrd="2" destOrd="0" presId="urn:microsoft.com/office/officeart/2005/8/layout/orgChart1"/>
    <dgm:cxn modelId="{28C3FD84-3DF4-414A-BD25-DE29DB0FD66B}" type="presParOf" srcId="{0E4F89BE-B962-4B7F-9D21-76E16085C5C7}" destId="{A78C026B-4224-4A70-A220-5491479365B4}" srcOrd="2" destOrd="0" presId="urn:microsoft.com/office/officeart/2005/8/layout/orgChart1"/>
    <dgm:cxn modelId="{98BBB92F-CBB8-4EA9-92DB-EC1E6B0AF17B}" type="presParOf" srcId="{0E4F89BE-B962-4B7F-9D21-76E16085C5C7}" destId="{F9FCA961-8AF2-4B69-AF7C-BC806D771114}" srcOrd="3" destOrd="0" presId="urn:microsoft.com/office/officeart/2005/8/layout/orgChart1"/>
    <dgm:cxn modelId="{5C944B03-A962-4047-9CDC-0025F4D5CDB7}" type="presParOf" srcId="{F9FCA961-8AF2-4B69-AF7C-BC806D771114}" destId="{762051B9-5E31-41A8-A2F7-282E5185A54F}" srcOrd="0" destOrd="0" presId="urn:microsoft.com/office/officeart/2005/8/layout/orgChart1"/>
    <dgm:cxn modelId="{C6B897FB-02F4-4197-BA24-AD5BCE08E705}" type="presParOf" srcId="{762051B9-5E31-41A8-A2F7-282E5185A54F}" destId="{94927A50-EE5A-4EC0-88B3-DB38A4911F9B}" srcOrd="0" destOrd="0" presId="urn:microsoft.com/office/officeart/2005/8/layout/orgChart1"/>
    <dgm:cxn modelId="{5FF7AB7C-D500-451B-B608-D72D91EE4F51}" type="presParOf" srcId="{762051B9-5E31-41A8-A2F7-282E5185A54F}" destId="{202E8F5F-7A00-4FB1-925D-49D5BBE95FFB}" srcOrd="1" destOrd="0" presId="urn:microsoft.com/office/officeart/2005/8/layout/orgChart1"/>
    <dgm:cxn modelId="{59A29693-E0E1-4E24-B752-A990AAD2E852}" type="presParOf" srcId="{F9FCA961-8AF2-4B69-AF7C-BC806D771114}" destId="{D4F21F18-E2E3-458C-8E15-0EC95A6AC9F4}" srcOrd="1" destOrd="0" presId="urn:microsoft.com/office/officeart/2005/8/layout/orgChart1"/>
    <dgm:cxn modelId="{CA85831C-43C8-40E0-8856-F410DB19B9AF}" type="presParOf" srcId="{D4F21F18-E2E3-458C-8E15-0EC95A6AC9F4}" destId="{62D089A2-7623-41A6-8DC3-46DBA56151B2}" srcOrd="0" destOrd="0" presId="urn:microsoft.com/office/officeart/2005/8/layout/orgChart1"/>
    <dgm:cxn modelId="{5B9D8555-FEEA-4774-B99B-87DEC5B87719}" type="presParOf" srcId="{D4F21F18-E2E3-458C-8E15-0EC95A6AC9F4}" destId="{BF595503-4BB0-4B4D-AD55-16C786AFD69F}" srcOrd="1" destOrd="0" presId="urn:microsoft.com/office/officeart/2005/8/layout/orgChart1"/>
    <dgm:cxn modelId="{927179EF-A0A5-4B92-9E72-A7CF901D8AEE}" type="presParOf" srcId="{BF595503-4BB0-4B4D-AD55-16C786AFD69F}" destId="{6B8B7AE7-C113-470E-974E-21C651623105}" srcOrd="0" destOrd="0" presId="urn:microsoft.com/office/officeart/2005/8/layout/orgChart1"/>
    <dgm:cxn modelId="{61DB69E8-7B30-4FAE-BE8A-0BFB6BBECC8A}" type="presParOf" srcId="{6B8B7AE7-C113-470E-974E-21C651623105}" destId="{0A9F03F2-8CE9-4CAA-8AB9-877FD3E819F7}" srcOrd="0" destOrd="0" presId="urn:microsoft.com/office/officeart/2005/8/layout/orgChart1"/>
    <dgm:cxn modelId="{7C16A6F8-56B7-4368-BD79-B7C4EF092121}" type="presParOf" srcId="{6B8B7AE7-C113-470E-974E-21C651623105}" destId="{6B6A8E7C-8A98-419C-B5F5-083E9B86DF75}" srcOrd="1" destOrd="0" presId="urn:microsoft.com/office/officeart/2005/8/layout/orgChart1"/>
    <dgm:cxn modelId="{3DC9BFCC-66D0-4106-BD65-A5FA34E49D2B}" type="presParOf" srcId="{BF595503-4BB0-4B4D-AD55-16C786AFD69F}" destId="{59D5EE29-118A-4209-ABB3-0AC0B2C715D8}" srcOrd="1" destOrd="0" presId="urn:microsoft.com/office/officeart/2005/8/layout/orgChart1"/>
    <dgm:cxn modelId="{12B8E981-EBDA-4EF8-96ED-16FD9956CCF1}" type="presParOf" srcId="{BF595503-4BB0-4B4D-AD55-16C786AFD69F}" destId="{5B3A6787-5C33-48A7-8D8E-ABE306435F1D}" srcOrd="2" destOrd="0" presId="urn:microsoft.com/office/officeart/2005/8/layout/orgChart1"/>
    <dgm:cxn modelId="{F3A226F5-4E9C-44AE-A6EE-349C998F05EA}" type="presParOf" srcId="{D4F21F18-E2E3-458C-8E15-0EC95A6AC9F4}" destId="{8D46A67F-65A9-4B61-BB9D-37103201FCFE}" srcOrd="2" destOrd="0" presId="urn:microsoft.com/office/officeart/2005/8/layout/orgChart1"/>
    <dgm:cxn modelId="{B4964160-D42B-4415-B5C3-67DD07197D95}" type="presParOf" srcId="{D4F21F18-E2E3-458C-8E15-0EC95A6AC9F4}" destId="{1910F5DC-6B00-42BE-A176-5547E8C4A06B}" srcOrd="3" destOrd="0" presId="urn:microsoft.com/office/officeart/2005/8/layout/orgChart1"/>
    <dgm:cxn modelId="{4A80D2B3-32AC-45DF-A711-7A3D9192B27C}" type="presParOf" srcId="{1910F5DC-6B00-42BE-A176-5547E8C4A06B}" destId="{0DA4EF5B-9D8E-4C32-AAA6-F6A91AF6D56A}" srcOrd="0" destOrd="0" presId="urn:microsoft.com/office/officeart/2005/8/layout/orgChart1"/>
    <dgm:cxn modelId="{6A817228-AA4B-41BC-BF75-F12D0983EE7D}" type="presParOf" srcId="{0DA4EF5B-9D8E-4C32-AAA6-F6A91AF6D56A}" destId="{AE2E93B2-E2E9-4EBC-8738-4E199F089868}" srcOrd="0" destOrd="0" presId="urn:microsoft.com/office/officeart/2005/8/layout/orgChart1"/>
    <dgm:cxn modelId="{8C494CB4-9052-4450-9F06-77BFC6E07A5F}" type="presParOf" srcId="{0DA4EF5B-9D8E-4C32-AAA6-F6A91AF6D56A}" destId="{773D19CE-ABD9-40EA-8422-2195E87F3311}" srcOrd="1" destOrd="0" presId="urn:microsoft.com/office/officeart/2005/8/layout/orgChart1"/>
    <dgm:cxn modelId="{1E150914-B9C8-4432-AB21-8966AB3B699F}" type="presParOf" srcId="{1910F5DC-6B00-42BE-A176-5547E8C4A06B}" destId="{C50827E4-B15D-450F-95C3-54E5594C6A4F}" srcOrd="1" destOrd="0" presId="urn:microsoft.com/office/officeart/2005/8/layout/orgChart1"/>
    <dgm:cxn modelId="{AE717B63-94C9-4C64-8447-C5D564FAD45B}" type="presParOf" srcId="{1910F5DC-6B00-42BE-A176-5547E8C4A06B}" destId="{B9414391-3ECD-4311-8B88-A0BCE7BC581A}" srcOrd="2" destOrd="0" presId="urn:microsoft.com/office/officeart/2005/8/layout/orgChart1"/>
    <dgm:cxn modelId="{B519160F-83AF-4C7C-84A4-C663CEBF3F86}" type="presParOf" srcId="{F9FCA961-8AF2-4B69-AF7C-BC806D771114}" destId="{6BF3A690-655C-4A22-A6FD-8755314FF5BB}" srcOrd="2" destOrd="0" presId="urn:microsoft.com/office/officeart/2005/8/layout/orgChart1"/>
    <dgm:cxn modelId="{3143E9E4-C72E-4746-88B0-36DF758055B1}" type="presParOf" srcId="{17C412DF-1D49-42AF-84F8-910562965296}" destId="{DA3F381C-B8A3-4512-A67B-28EB264C0634}" srcOrd="2" destOrd="0" presId="urn:microsoft.com/office/officeart/2005/8/layout/orgChart1"/>
    <dgm:cxn modelId="{28C70618-7EC2-4D5B-9C89-B173339C8286}" type="presParOf" srcId="{116765A2-2373-4889-BC14-69CFAEDF1C9B}" destId="{E7EDA748-79E9-4C9C-86C0-AE47CFFE13E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6A67F-65A9-4B61-BB9D-37103201FCFE}">
      <dsp:nvSpPr>
        <dsp:cNvPr id="0" name=""/>
        <dsp:cNvSpPr/>
      </dsp:nvSpPr>
      <dsp:spPr>
        <a:xfrm>
          <a:off x="6434206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9A2-7623-41A6-8DC3-46DBA56151B2}">
      <dsp:nvSpPr>
        <dsp:cNvPr id="0" name=""/>
        <dsp:cNvSpPr/>
      </dsp:nvSpPr>
      <dsp:spPr>
        <a:xfrm>
          <a:off x="6434206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C026B-4224-4A70-A220-5491479365B4}">
      <dsp:nvSpPr>
        <dsp:cNvPr id="0" name=""/>
        <dsp:cNvSpPr/>
      </dsp:nvSpPr>
      <dsp:spPr>
        <a:xfrm>
          <a:off x="6225129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617032" y="107088"/>
              </a:lnTo>
              <a:lnTo>
                <a:pt x="617032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9134E-E1C2-49D0-90B9-78FD80DC09B9}">
      <dsp:nvSpPr>
        <dsp:cNvPr id="0" name=""/>
        <dsp:cNvSpPr/>
      </dsp:nvSpPr>
      <dsp:spPr>
        <a:xfrm>
          <a:off x="5200140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550EB-4667-4F3D-9843-88F799D4F8F0}">
      <dsp:nvSpPr>
        <dsp:cNvPr id="0" name=""/>
        <dsp:cNvSpPr/>
      </dsp:nvSpPr>
      <dsp:spPr>
        <a:xfrm>
          <a:off x="5200140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638CC-7B63-4ACB-A88D-36B411A3137A}">
      <dsp:nvSpPr>
        <dsp:cNvPr id="0" name=""/>
        <dsp:cNvSpPr/>
      </dsp:nvSpPr>
      <dsp:spPr>
        <a:xfrm>
          <a:off x="5608096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617032" y="0"/>
              </a:moveTo>
              <a:lnTo>
                <a:pt x="617032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77DB8-5DAE-40C2-99A8-1C687105112E}">
      <dsp:nvSpPr>
        <dsp:cNvPr id="0" name=""/>
        <dsp:cNvSpPr/>
      </dsp:nvSpPr>
      <dsp:spPr>
        <a:xfrm>
          <a:off x="4746290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478838" y="107088"/>
              </a:lnTo>
              <a:lnTo>
                <a:pt x="1478838" y="2141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A5E04-38E0-402B-BFC6-4C9EF9853489}">
      <dsp:nvSpPr>
        <dsp:cNvPr id="0" name=""/>
        <dsp:cNvSpPr/>
      </dsp:nvSpPr>
      <dsp:spPr>
        <a:xfrm>
          <a:off x="3966075" y="2684222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36D4B-7324-4A53-AF62-2A8145FE467B}">
      <dsp:nvSpPr>
        <dsp:cNvPr id="0" name=""/>
        <dsp:cNvSpPr/>
      </dsp:nvSpPr>
      <dsp:spPr>
        <a:xfrm>
          <a:off x="4328311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F2877-23C0-4E9C-BF43-77A0379C1B26}">
      <dsp:nvSpPr>
        <dsp:cNvPr id="0" name=""/>
        <dsp:cNvSpPr/>
      </dsp:nvSpPr>
      <dsp:spPr>
        <a:xfrm>
          <a:off x="3267451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106579" y="107088"/>
              </a:lnTo>
              <a:lnTo>
                <a:pt x="1106579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1856F-FE62-450D-AEE7-BA083C148A83}">
      <dsp:nvSpPr>
        <dsp:cNvPr id="0" name=""/>
        <dsp:cNvSpPr/>
      </dsp:nvSpPr>
      <dsp:spPr>
        <a:xfrm>
          <a:off x="2986982" y="3408343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DB35E-1EED-40AB-9695-D8F4C6D7627B}">
      <dsp:nvSpPr>
        <dsp:cNvPr id="0" name=""/>
        <dsp:cNvSpPr/>
      </dsp:nvSpPr>
      <dsp:spPr>
        <a:xfrm>
          <a:off x="2986982" y="3408343"/>
          <a:ext cx="167792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67792" y="4985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B523B-F624-4497-906D-46334B601BDE}">
      <dsp:nvSpPr>
        <dsp:cNvPr id="0" name=""/>
        <dsp:cNvSpPr/>
      </dsp:nvSpPr>
      <dsp:spPr>
        <a:xfrm>
          <a:off x="2160872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234065" y="107088"/>
              </a:lnTo>
              <a:lnTo>
                <a:pt x="1234065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98FE-EA4D-4FEA-90DC-6BF87755D49E}">
      <dsp:nvSpPr>
        <dsp:cNvPr id="0" name=""/>
        <dsp:cNvSpPr/>
      </dsp:nvSpPr>
      <dsp:spPr>
        <a:xfrm>
          <a:off x="1752916" y="3408343"/>
          <a:ext cx="115084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15084" y="4985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BAF512-1083-4DE8-816F-60F2ED86340B}">
      <dsp:nvSpPr>
        <dsp:cNvPr id="0" name=""/>
        <dsp:cNvSpPr/>
      </dsp:nvSpPr>
      <dsp:spPr>
        <a:xfrm>
          <a:off x="2115152" y="2684222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ABD18-A507-4F9F-833A-BBC9A15DB528}">
      <dsp:nvSpPr>
        <dsp:cNvPr id="0" name=""/>
        <dsp:cNvSpPr/>
      </dsp:nvSpPr>
      <dsp:spPr>
        <a:xfrm>
          <a:off x="518851" y="3408343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0169E-42E7-4E30-B0D1-8CDDC2A404D3}">
      <dsp:nvSpPr>
        <dsp:cNvPr id="0" name=""/>
        <dsp:cNvSpPr/>
      </dsp:nvSpPr>
      <dsp:spPr>
        <a:xfrm>
          <a:off x="926807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1234065" y="0"/>
              </a:moveTo>
              <a:lnTo>
                <a:pt x="1234065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A4518-7CAA-48C4-B2C7-D41ED857012C}">
      <dsp:nvSpPr>
        <dsp:cNvPr id="0" name=""/>
        <dsp:cNvSpPr/>
      </dsp:nvSpPr>
      <dsp:spPr>
        <a:xfrm>
          <a:off x="2115152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E2DFD-1D1E-4658-80F3-A155C5DC9D95}">
      <dsp:nvSpPr>
        <dsp:cNvPr id="0" name=""/>
        <dsp:cNvSpPr/>
      </dsp:nvSpPr>
      <dsp:spPr>
        <a:xfrm>
          <a:off x="2160872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1106579" y="0"/>
              </a:moveTo>
              <a:lnTo>
                <a:pt x="1106579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0F59C-8868-47A4-94A6-7BA27FEE39F4}">
      <dsp:nvSpPr>
        <dsp:cNvPr id="0" name=""/>
        <dsp:cNvSpPr/>
      </dsp:nvSpPr>
      <dsp:spPr>
        <a:xfrm>
          <a:off x="3267451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1478838" y="0"/>
              </a:moveTo>
              <a:lnTo>
                <a:pt x="1478838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7858B-15EB-4F72-95E5-0C5A9ADC46E9}">
      <dsp:nvSpPr>
        <dsp:cNvPr id="0" name=""/>
        <dsp:cNvSpPr/>
      </dsp:nvSpPr>
      <dsp:spPr>
        <a:xfrm>
          <a:off x="4236346" y="1915"/>
          <a:ext cx="1019888" cy="509944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IFC</a:t>
          </a:r>
          <a:endParaRPr lang="fr-BE" sz="1200" kern="1200" dirty="0"/>
        </a:p>
      </dsp:txBody>
      <dsp:txXfrm>
        <a:off x="4236346" y="1915"/>
        <a:ext cx="1019888" cy="509944"/>
      </dsp:txXfrm>
    </dsp:sp>
    <dsp:sp modelId="{1458673D-ACCB-4F59-B53A-04C940958078}">
      <dsp:nvSpPr>
        <dsp:cNvPr id="0" name=""/>
        <dsp:cNvSpPr/>
      </dsp:nvSpPr>
      <dsp:spPr>
        <a:xfrm>
          <a:off x="2757507" y="726036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i="1" kern="1200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sz="12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757507" y="726036"/>
        <a:ext cx="1019888" cy="509944"/>
      </dsp:txXfrm>
    </dsp:sp>
    <dsp:sp modelId="{F7838D3F-29E7-4028-92A6-FDE5618C1904}">
      <dsp:nvSpPr>
        <dsp:cNvPr id="0" name=""/>
        <dsp:cNvSpPr/>
      </dsp:nvSpPr>
      <dsp:spPr>
        <a:xfrm>
          <a:off x="1650928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BIG</a:t>
          </a:r>
          <a:endParaRPr lang="fr-BE" sz="1200" kern="1200" dirty="0"/>
        </a:p>
      </dsp:txBody>
      <dsp:txXfrm>
        <a:off x="1650928" y="1450157"/>
        <a:ext cx="1019888" cy="509944"/>
      </dsp:txXfrm>
    </dsp:sp>
    <dsp:sp modelId="{02871C1A-7083-476C-8C68-90EC6A1F151D}">
      <dsp:nvSpPr>
        <dsp:cNvPr id="0" name=""/>
        <dsp:cNvSpPr/>
      </dsp:nvSpPr>
      <dsp:spPr>
        <a:xfrm>
          <a:off x="1650928" y="2174278"/>
          <a:ext cx="1019888" cy="509944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2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200" i="1" kern="1200">
              <a:solidFill>
                <a:schemeClr val="bg1">
                  <a:lumMod val="50000"/>
                </a:schemeClr>
              </a:solidFill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650928" y="2174278"/>
        <a:ext cx="1019888" cy="509944"/>
      </dsp:txXfrm>
    </dsp:sp>
    <dsp:sp modelId="{4A782F72-2EE1-4C09-B0A8-AFB7A7926C45}">
      <dsp:nvSpPr>
        <dsp:cNvPr id="0" name=""/>
        <dsp:cNvSpPr/>
      </dsp:nvSpPr>
      <dsp:spPr>
        <a:xfrm>
          <a:off x="416862" y="2898399"/>
          <a:ext cx="1019888" cy="509944"/>
        </a:xfrm>
        <a:prstGeom prst="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200" kern="1200"/>
            <a:t>Statistiques</a:t>
          </a:r>
          <a:endParaRPr lang="fr-BE" sz="1200" kern="1200" dirty="0"/>
        </a:p>
      </dsp:txBody>
      <dsp:txXfrm>
        <a:off x="416862" y="2898399"/>
        <a:ext cx="1019888" cy="509944"/>
      </dsp:txXfrm>
    </dsp:sp>
    <dsp:sp modelId="{06AD11A2-64A4-4960-B07E-65A15D076A65}">
      <dsp:nvSpPr>
        <dsp:cNvPr id="0" name=""/>
        <dsp:cNvSpPr/>
      </dsp:nvSpPr>
      <dsp:spPr>
        <a:xfrm>
          <a:off x="671834" y="3622520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Ali</a:t>
          </a:r>
          <a:endParaRPr lang="fr-BE" sz="1200" kern="1200" dirty="0"/>
        </a:p>
      </dsp:txBody>
      <dsp:txXfrm>
        <a:off x="671834" y="3622520"/>
        <a:ext cx="1019888" cy="509944"/>
      </dsp:txXfrm>
    </dsp:sp>
    <dsp:sp modelId="{11361712-5A46-40ED-BAFB-AFF46DE39BA8}">
      <dsp:nvSpPr>
        <dsp:cNvPr id="0" name=""/>
        <dsp:cNvSpPr/>
      </dsp:nvSpPr>
      <dsp:spPr>
        <a:xfrm>
          <a:off x="1650928" y="2898399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200" kern="1200"/>
            <a:t>Algorithmique</a:t>
          </a:r>
          <a:endParaRPr lang="fr-BE" sz="1200" kern="1200" dirty="0"/>
        </a:p>
      </dsp:txBody>
      <dsp:txXfrm>
        <a:off x="1650928" y="2898399"/>
        <a:ext cx="1019888" cy="509944"/>
      </dsp:txXfrm>
    </dsp:sp>
    <dsp:sp modelId="{4F05D05C-EEAB-4F53-BC5D-FC3CB34D315E}">
      <dsp:nvSpPr>
        <dsp:cNvPr id="0" name=""/>
        <dsp:cNvSpPr/>
      </dsp:nvSpPr>
      <dsp:spPr>
        <a:xfrm>
          <a:off x="1868001" y="3651949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Rudy</a:t>
          </a:r>
          <a:endParaRPr lang="fr-BE" sz="1200" kern="1200" dirty="0"/>
        </a:p>
      </dsp:txBody>
      <dsp:txXfrm>
        <a:off x="1868001" y="3651949"/>
        <a:ext cx="1019888" cy="509944"/>
      </dsp:txXfrm>
    </dsp:sp>
    <dsp:sp modelId="{4B8A6152-5AF7-4EB4-B0A6-F566BF714C6E}">
      <dsp:nvSpPr>
        <dsp:cNvPr id="0" name=""/>
        <dsp:cNvSpPr/>
      </dsp:nvSpPr>
      <dsp:spPr>
        <a:xfrm>
          <a:off x="2884993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200" kern="1200" dirty="0"/>
            <a:t>Base </a:t>
          </a:r>
          <a:r>
            <a:rPr lang="fr-BE" sz="1200" kern="1200"/>
            <a:t>de données</a:t>
          </a:r>
          <a:endParaRPr lang="fr-BE" sz="1200" kern="1200" dirty="0"/>
        </a:p>
      </dsp:txBody>
      <dsp:txXfrm>
        <a:off x="2884993" y="2898399"/>
        <a:ext cx="1019888" cy="509944"/>
      </dsp:txXfrm>
    </dsp:sp>
    <dsp:sp modelId="{1B592E84-B03A-42EA-A04A-B9E16212074F}">
      <dsp:nvSpPr>
        <dsp:cNvPr id="0" name=""/>
        <dsp:cNvSpPr/>
      </dsp:nvSpPr>
      <dsp:spPr>
        <a:xfrm>
          <a:off x="3154774" y="3651949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Rudy</a:t>
          </a:r>
          <a:endParaRPr lang="fr-BE" sz="1200" kern="1200" dirty="0"/>
        </a:p>
      </dsp:txBody>
      <dsp:txXfrm>
        <a:off x="3154774" y="3651949"/>
        <a:ext cx="1019888" cy="509944"/>
      </dsp:txXfrm>
    </dsp:sp>
    <dsp:sp modelId="{348BA85E-656F-430A-B606-AAEBFE248D5D}">
      <dsp:nvSpPr>
        <dsp:cNvPr id="0" name=""/>
        <dsp:cNvSpPr/>
      </dsp:nvSpPr>
      <dsp:spPr>
        <a:xfrm>
          <a:off x="3139965" y="4346641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Ali</a:t>
          </a:r>
          <a:endParaRPr lang="fr-BE" sz="1200" kern="1200" dirty="0"/>
        </a:p>
      </dsp:txBody>
      <dsp:txXfrm>
        <a:off x="3139965" y="4346641"/>
        <a:ext cx="1019888" cy="509944"/>
      </dsp:txXfrm>
    </dsp:sp>
    <dsp:sp modelId="{DD896860-BCE3-4E19-BB2A-6C3E21BFAD96}">
      <dsp:nvSpPr>
        <dsp:cNvPr id="0" name=""/>
        <dsp:cNvSpPr/>
      </dsp:nvSpPr>
      <dsp:spPr>
        <a:xfrm>
          <a:off x="3864086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sz="12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864086" y="1450157"/>
        <a:ext cx="1019888" cy="509944"/>
      </dsp:txXfrm>
    </dsp:sp>
    <dsp:sp modelId="{F086ECA4-39A6-4552-94AD-0BD22856AB9B}">
      <dsp:nvSpPr>
        <dsp:cNvPr id="0" name=""/>
        <dsp:cNvSpPr/>
      </dsp:nvSpPr>
      <dsp:spPr>
        <a:xfrm>
          <a:off x="3864086" y="2174278"/>
          <a:ext cx="1019888" cy="509944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3864086" y="2174278"/>
        <a:ext cx="1019888" cy="509944"/>
      </dsp:txXfrm>
    </dsp:sp>
    <dsp:sp modelId="{92160E11-C633-4ABF-8407-FE2BE9D71227}">
      <dsp:nvSpPr>
        <dsp:cNvPr id="0" name=""/>
        <dsp:cNvSpPr/>
      </dsp:nvSpPr>
      <dsp:spPr>
        <a:xfrm>
          <a:off x="4119058" y="2898399"/>
          <a:ext cx="1019888" cy="509944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4119058" y="2898399"/>
        <a:ext cx="1019888" cy="509944"/>
      </dsp:txXfrm>
    </dsp:sp>
    <dsp:sp modelId="{EF7F6059-D12E-407D-BD57-3C26E0F0EA60}">
      <dsp:nvSpPr>
        <dsp:cNvPr id="0" name=""/>
        <dsp:cNvSpPr/>
      </dsp:nvSpPr>
      <dsp:spPr>
        <a:xfrm>
          <a:off x="5715184" y="726036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2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200" i="1" kern="1200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sz="12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715184" y="726036"/>
        <a:ext cx="1019888" cy="509944"/>
      </dsp:txXfrm>
    </dsp:sp>
    <dsp:sp modelId="{ADB2640E-8EF3-4BA9-BF31-830566C3B427}">
      <dsp:nvSpPr>
        <dsp:cNvPr id="0" name=""/>
        <dsp:cNvSpPr/>
      </dsp:nvSpPr>
      <dsp:spPr>
        <a:xfrm>
          <a:off x="5098152" y="1450157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Rudy</a:t>
          </a:r>
          <a:endParaRPr lang="fr-BE" sz="1200" kern="1200" dirty="0"/>
        </a:p>
      </dsp:txBody>
      <dsp:txXfrm>
        <a:off x="5098152" y="1450157"/>
        <a:ext cx="1019888" cy="509944"/>
      </dsp:txXfrm>
    </dsp:sp>
    <dsp:sp modelId="{986A6565-99C9-44D4-8974-DB5EFC1C2175}">
      <dsp:nvSpPr>
        <dsp:cNvPr id="0" name=""/>
        <dsp:cNvSpPr/>
      </dsp:nvSpPr>
      <dsp:spPr>
        <a:xfrm>
          <a:off x="5353124" y="2174278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200" kern="1200"/>
            <a:t>Algorithmique</a:t>
          </a:r>
          <a:endParaRPr lang="fr-BE" sz="1200" kern="1200" dirty="0"/>
        </a:p>
      </dsp:txBody>
      <dsp:txXfrm>
        <a:off x="5353124" y="2174278"/>
        <a:ext cx="1019888" cy="509944"/>
      </dsp:txXfrm>
    </dsp:sp>
    <dsp:sp modelId="{10AB3C6C-1321-4D99-BA5E-429BF4B17445}">
      <dsp:nvSpPr>
        <dsp:cNvPr id="0" name=""/>
        <dsp:cNvSpPr/>
      </dsp:nvSpPr>
      <dsp:spPr>
        <a:xfrm>
          <a:off x="5353124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200" kern="1200" dirty="0"/>
            <a:t>Base </a:t>
          </a:r>
          <a:r>
            <a:rPr lang="fr-BE" sz="1200" kern="1200"/>
            <a:t>de données</a:t>
          </a:r>
          <a:endParaRPr lang="fr-BE" sz="1200" kern="1200" dirty="0"/>
        </a:p>
      </dsp:txBody>
      <dsp:txXfrm>
        <a:off x="5353124" y="2898399"/>
        <a:ext cx="1019888" cy="509944"/>
      </dsp:txXfrm>
    </dsp:sp>
    <dsp:sp modelId="{94927A50-EE5A-4EC0-88B3-DB38A4911F9B}">
      <dsp:nvSpPr>
        <dsp:cNvPr id="0" name=""/>
        <dsp:cNvSpPr/>
      </dsp:nvSpPr>
      <dsp:spPr>
        <a:xfrm>
          <a:off x="6332217" y="1450157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Ali</a:t>
          </a:r>
          <a:endParaRPr lang="fr-BE" sz="1200" kern="1200" dirty="0"/>
        </a:p>
      </dsp:txBody>
      <dsp:txXfrm>
        <a:off x="6332217" y="1450157"/>
        <a:ext cx="1019888" cy="509944"/>
      </dsp:txXfrm>
    </dsp:sp>
    <dsp:sp modelId="{0A9F03F2-8CE9-4CAA-8AB9-877FD3E819F7}">
      <dsp:nvSpPr>
        <dsp:cNvPr id="0" name=""/>
        <dsp:cNvSpPr/>
      </dsp:nvSpPr>
      <dsp:spPr>
        <a:xfrm>
          <a:off x="6587189" y="2174278"/>
          <a:ext cx="1019888" cy="509944"/>
        </a:xfrm>
        <a:prstGeom prst="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200" kern="1200"/>
            <a:t>Statistiques</a:t>
          </a:r>
          <a:endParaRPr lang="fr-BE" sz="1200" kern="1200" dirty="0"/>
        </a:p>
      </dsp:txBody>
      <dsp:txXfrm>
        <a:off x="6587189" y="2174278"/>
        <a:ext cx="1019888" cy="509944"/>
      </dsp:txXfrm>
    </dsp:sp>
    <dsp:sp modelId="{AE2E93B2-E2E9-4EBC-8738-4E199F089868}">
      <dsp:nvSpPr>
        <dsp:cNvPr id="0" name=""/>
        <dsp:cNvSpPr/>
      </dsp:nvSpPr>
      <dsp:spPr>
        <a:xfrm>
          <a:off x="6587189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200" kern="1200" dirty="0"/>
            <a:t>Base </a:t>
          </a:r>
          <a:r>
            <a:rPr lang="fr-BE" sz="1200" kern="1200"/>
            <a:t>de données</a:t>
          </a:r>
          <a:endParaRPr lang="fr-BE" sz="1200" kern="1200" dirty="0"/>
        </a:p>
      </dsp:txBody>
      <dsp:txXfrm>
        <a:off x="6587189" y="2898399"/>
        <a:ext cx="1019888" cy="509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28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455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347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571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32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27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8922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4203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289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71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4592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907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165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65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027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7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03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14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904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073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596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10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388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655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 sz="1200"/>
              <a:t>17</a:t>
            </a:fld>
            <a:r>
              <a:rPr lang="fr-BE" dirty="0"/>
              <a:t>/</a:t>
            </a:r>
            <a:endParaRPr dirty="0"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755639" y="507816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25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30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Garamond"/>
              <a:buNone/>
              <a:defRPr sz="4400"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2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 lang="fr-BE"/>
            </a:lvl1pPr>
            <a:lvl2pPr>
              <a:defRPr lang="fr-BE"/>
            </a:lvl2pPr>
            <a:lvl3pPr>
              <a:defRPr lang="fr-BE"/>
            </a:lvl3pPr>
            <a:lvl4pPr>
              <a:defRPr lang="fr-BE"/>
            </a:lvl4pPr>
            <a:lvl5pPr>
              <a:defRPr lang="fr-BE"/>
            </a:lvl5pPr>
          </a:lstStyle>
          <a:p>
            <a:pPr marL="571500" lvl="0" indent="-571500" ea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939800" lvl="1" indent="-4572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422400" lvl="2" indent="-4572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790700" lvl="3" indent="-3429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2247900" lvl="4" indent="-3429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4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/>
            </a:lvl1pPr>
          </a:lstStyle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body" idx="2" hasCustomPrompt="1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/>
            </a:lvl1pPr>
          </a:lstStyle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5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" name="Google Shape;29;p55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7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body" idx="2" hasCustomPrompt="1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 lang="fr-BE"/>
            </a:lvl1pPr>
            <a:lvl2pPr>
              <a:defRPr lang="fr-BE"/>
            </a:lvl2pPr>
            <a:lvl3pPr>
              <a:defRPr/>
            </a:lvl3pPr>
          </a:lstStyle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939800" lvl="1" indent="-4572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422400" lvl="2" indent="-4572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  <a:endParaRPr/>
          </a:p>
        </p:txBody>
      </p:sp>
      <p:sp>
        <p:nvSpPr>
          <p:cNvPr id="35" name="Google Shape;35;p57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body" idx="4" hasCustomPrompt="1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/>
            </a:lvl1pPr>
            <a:lvl2pPr>
              <a:defRPr lang="fr-BE"/>
            </a:lvl2pPr>
            <a:lvl3pPr>
              <a:defRPr lang="fr-BE"/>
            </a:lvl3pPr>
          </a:lstStyle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939800" lvl="1" indent="-4572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422400" lvl="2" indent="-4572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9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59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  <a:defRPr sz="4400" b="1" i="0" u="none" strike="noStrike" cap="none">
                <a:solidFill>
                  <a:schemeClr val="accent5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ea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939800" lvl="1" indent="-4572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422400" lvl="2" indent="-4572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790700" lvl="3" indent="-3429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2247900" lvl="4" indent="-3429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lvl="5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</a:pPr>
            <a:r>
              <a:rPr lang="fr-BE"/>
              <a:t>a</a:t>
            </a:r>
          </a:p>
          <a:p>
            <a:pPr lvl="6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</a:pPr>
            <a:r>
              <a:rPr lang="fr-BE"/>
              <a:t>a</a:t>
            </a:r>
            <a:endParaRPr/>
          </a:p>
        </p:txBody>
      </p:sp>
      <p:pic>
        <p:nvPicPr>
          <p:cNvPr id="12" name="Google Shape;12;p50"/>
          <p:cNvPicPr preferRelativeResize="0"/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515" y="5719725"/>
            <a:ext cx="1046571" cy="91447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4572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36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1pPr>
      <a:lvl2pPr marL="914400" marR="0" lvl="1" indent="-4318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32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2pPr>
      <a:lvl3pPr marL="1371600" marR="0" lvl="2" indent="-4064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28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3pPr>
      <a:lvl4pPr marL="1828800" marR="0" lvl="3" indent="-3810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24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4pPr>
      <a:lvl5pPr marL="2286000" marR="0" lvl="4" indent="-3810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24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5pPr>
      <a:lvl6pPr marL="2743200" marR="0" lvl="5" indent="-3429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18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6pPr>
      <a:lvl7pPr marL="3200400" marR="0" lvl="6" indent="-3429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18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ynative.com/python-inheritanc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Plante" TargetMode="External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 dirty="0"/>
              <a:t>Section 13 : </a:t>
            </a:r>
            <a:br>
              <a:rPr lang="fr-BE" dirty="0"/>
            </a:br>
            <a:r>
              <a:rPr lang="fr-BE" dirty="0"/>
              <a:t>Programmation Orientée Objet </a:t>
            </a:r>
            <a:br>
              <a:rPr lang="fr-BE" dirty="0"/>
            </a:br>
            <a:r>
              <a:rPr lang="fr-BE" dirty="0"/>
              <a:t>Aspects Avancés</a:t>
            </a:r>
          </a:p>
        </p:txBody>
      </p:sp>
      <p:sp>
        <p:nvSpPr>
          <p:cNvPr id="48" name="Google Shape;48;p1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 dirty="0"/>
              <a:t>Syllabus &amp; Exercices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13-02 : Opérateur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/>
              <a:t>"surcharge d'opérateurs"</a:t>
            </a:r>
          </a:p>
          <a:p>
            <a:endParaRPr lang="fr-BE"/>
          </a:p>
          <a:p>
            <a:endParaRPr lang="fr-BE"/>
          </a:p>
          <a:p>
            <a:r>
              <a:rPr lang="fr-BE"/>
              <a:t>__add__</a:t>
            </a:r>
          </a:p>
          <a:p>
            <a:r>
              <a:rPr lang="fr-BE"/>
              <a:t>__sub__</a:t>
            </a:r>
          </a:p>
          <a:p>
            <a:r>
              <a:rPr lang="fr-BE"/>
              <a:t>__mul__</a:t>
            </a:r>
          </a:p>
        </p:txBody>
      </p:sp>
    </p:spTree>
    <p:extLst>
      <p:ext uri="{BB962C8B-B14F-4D97-AF65-F5344CB8AC3E}">
        <p14:creationId xmlns:p14="http://schemas.microsoft.com/office/powerpoint/2010/main" val="6661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B7E28-D875-4E7B-8E95-DB41DC83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 : HTML Page Builder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67D661-F590-431C-BABB-89C27D2CB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Pour chacun des exercices suivants </a:t>
            </a:r>
          </a:p>
          <a:p>
            <a:pPr lvl="1"/>
            <a:r>
              <a:rPr lang="fr-BE"/>
              <a:t>Ecrivez les classes </a:t>
            </a:r>
          </a:p>
          <a:p>
            <a:pPr lvl="2"/>
            <a:r>
              <a:rPr lang="fr-BE"/>
              <a:t>correspondant au code Python donné</a:t>
            </a:r>
          </a:p>
          <a:p>
            <a:pPr lvl="2"/>
            <a:r>
              <a:rPr lang="fr-BE"/>
              <a:t>produisant le code HTML donné </a:t>
            </a:r>
          </a:p>
          <a:p>
            <a:pPr lvl="1"/>
            <a:r>
              <a:rPr lang="fr-BE"/>
              <a:t>En utilisant tous les mécanismes de l'héritage classique</a:t>
            </a:r>
          </a:p>
          <a:p>
            <a:pPr lvl="2"/>
            <a:r>
              <a:rPr lang="fr-BE"/>
              <a:t>pas de polymorphisme</a:t>
            </a:r>
          </a:p>
          <a:p>
            <a:pPr lvl="2"/>
            <a:r>
              <a:rPr lang="fr-BE"/>
              <a:t>pas d'héritage multiple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8359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div_o = HtmlDiv()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div_o.contents = "Hello World"</a:t>
            </a:r>
          </a:p>
          <a:p>
            <a:pPr marL="0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html_o.append(div_o)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print(html_o)</a:t>
            </a:r>
          </a:p>
          <a:p>
            <a:pPr marL="0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print(div_o)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690688"/>
            <a:ext cx="5181600" cy="4962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</a:t>
            </a:r>
            <a:b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Hello World</a:t>
            </a:r>
            <a:b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&lt;/div&gt;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b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World</a:t>
            </a:r>
            <a:b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95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div1_o = HtmlDiv("Hello World")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html_o.append(div1_o)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div2_o = HtmlDiv("Hello You")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html_o.append(div2_o)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pre1_o = HtmlPre("I'am "pre".")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html_o.append(pre1_o)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print(html_o)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&lt;div&gt;Hello You&lt;/div&gt;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&lt;pre&gt;I am "pre".&lt;/pre&gt;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fr-BE" sz="24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13-91-06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 = HtmlDiv("Hi ! 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builder.append(div0)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div0.append(div1)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div0.append(div2)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div0.append(pre1)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&lt;div&gt;</a:t>
            </a:r>
            <a:b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Hi ! 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&lt;div&gt;Hello World&lt;/div&gt;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fr-BE" sz="24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13-91-08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= HtmlSection()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builder.append(section)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section.append(div1)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section.append(div2)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section.append(pre1)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&lt;section&gt;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&lt;/section&gt;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281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EA0EA7-67BD-9246-D3E4-AD5B8EC8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23D012-C8CB-1463-2236-DCDCD47F6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fr-BE"/>
              <a:t>La </a:t>
            </a:r>
            <a:r>
              <a:rPr lang="fr-BE">
                <a:solidFill>
                  <a:schemeClr val="accent2"/>
                </a:solidFill>
              </a:rPr>
              <a:t>surcharge </a:t>
            </a:r>
            <a:r>
              <a:rPr lang="fr-BE"/>
              <a:t>d’opérateurs nous permet d’utiliser des opérateurs standards tels que </a:t>
            </a:r>
            <a:r>
              <a:rPr lang="fr-BE">
                <a:solidFill>
                  <a:schemeClr val="accent2"/>
                </a:solidFill>
              </a:rPr>
              <a:t>+, -, *, … </a:t>
            </a:r>
            <a:r>
              <a:rPr lang="fr-BE"/>
              <a:t>sur nos classes.</a:t>
            </a:r>
          </a:p>
          <a:p>
            <a:r>
              <a:rPr lang="fr-BE"/>
              <a:t>Nous pouvons ainsi </a:t>
            </a:r>
            <a:r>
              <a:rPr lang="fr-BE">
                <a:solidFill>
                  <a:schemeClr val="accent2"/>
                </a:solidFill>
              </a:rPr>
              <a:t>additionner, soustraire, multiplier des objets</a:t>
            </a:r>
            <a:r>
              <a:rPr lang="fr-BE"/>
              <a:t> ... à condition d'avoir défini l'algorithme approprié.</a:t>
            </a:r>
          </a:p>
        </p:txBody>
      </p:sp>
    </p:spTree>
    <p:extLst>
      <p:ext uri="{BB962C8B-B14F-4D97-AF65-F5344CB8AC3E}">
        <p14:creationId xmlns:p14="http://schemas.microsoft.com/office/powerpoint/2010/main" val="32512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4C56B09-4605-212A-C624-ACC6A5D68805}"/>
              </a:ext>
            </a:extLst>
          </p:cNvPr>
          <p:cNvGrpSpPr/>
          <p:nvPr/>
        </p:nvGrpSpPr>
        <p:grpSpPr>
          <a:xfrm>
            <a:off x="1524000" y="3162441"/>
            <a:ext cx="9144000" cy="3330434"/>
            <a:chOff x="1523999" y="0"/>
            <a:chExt cx="9144000" cy="3330434"/>
          </a:xfrm>
        </p:grpSpPr>
        <p:pic>
          <p:nvPicPr>
            <p:cNvPr id="5" name="Image 4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1A937B-41AE-F8ED-BD5D-7D8A6B9C4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3718"/>
            <a:stretch/>
          </p:blipFill>
          <p:spPr>
            <a:xfrm>
              <a:off x="1524000" y="0"/>
              <a:ext cx="9143999" cy="1802423"/>
            </a:xfrm>
            <a:prstGeom prst="rect">
              <a:avLst/>
            </a:prstGeom>
          </p:spPr>
        </p:pic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440ED3-B122-973E-394B-CC86B56C2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3717" b="4005"/>
            <a:stretch/>
          </p:blipFill>
          <p:spPr>
            <a:xfrm>
              <a:off x="1523999" y="1802423"/>
              <a:ext cx="9143999" cy="1528011"/>
            </a:xfrm>
            <a:prstGeom prst="rect">
              <a:avLst/>
            </a:prstGeom>
          </p:spPr>
        </p:pic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75D6E2FD-9D0F-EF5E-3268-6638798B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7F47A5-EF85-B66F-6611-3C227C46C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Référence : https://www.cosmiclearn.com/lang-fr/python-overload.php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45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13-3 Association entre classes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20000"/>
          </a:bodyPr>
          <a:lstStyle/>
          <a:p>
            <a:pPr lvl="0"/>
            <a:r>
              <a:rPr lang="fr-BE"/>
              <a:t>agrégation</a:t>
            </a:r>
          </a:p>
          <a:p>
            <a:pPr lvl="0"/>
            <a:r>
              <a:rPr lang="fr-BE"/>
              <a:t>composition</a:t>
            </a:r>
          </a:p>
          <a:p>
            <a:pPr lvl="0"/>
            <a:r>
              <a:rPr lang="fr-BE"/>
              <a:t>association directionnelle faible</a:t>
            </a:r>
          </a:p>
          <a:p>
            <a:pPr lvl="0"/>
            <a:r>
              <a:rPr lang="fr-BE"/>
              <a:t>association directionnelle forte</a:t>
            </a:r>
          </a:p>
          <a:p>
            <a:pPr lvl="0"/>
            <a:r>
              <a:rPr lang="fr-BE"/>
              <a:t>association bi-directionnelle</a:t>
            </a:r>
          </a:p>
          <a:p>
            <a:pPr lvl="0"/>
            <a:r>
              <a:rPr lang="fr-BE"/>
              <a:t>auto-association</a:t>
            </a:r>
          </a:p>
          <a:p>
            <a:pPr lvl="0"/>
            <a:r>
              <a:rPr lang="fr-BE"/>
              <a:t>dépendance</a:t>
            </a:r>
          </a:p>
        </p:txBody>
      </p:sp>
    </p:spTree>
    <p:extLst>
      <p:ext uri="{BB962C8B-B14F-4D97-AF65-F5344CB8AC3E}">
        <p14:creationId xmlns:p14="http://schemas.microsoft.com/office/powerpoint/2010/main" val="39889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8EE6BF14-FCE8-F693-6436-C10807303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4C1E80E-4269-820B-DFB4-E7B3556227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Associations entre classes</a:t>
            </a:r>
            <a:endParaRPr/>
          </a:p>
        </p:txBody>
      </p:sp>
      <p:pic>
        <p:nvPicPr>
          <p:cNvPr id="66" name="Google Shape;66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46" y="1540565"/>
            <a:ext cx="5281108" cy="46363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type="body" idx="2"/>
          </p:nvPr>
        </p:nvSpPr>
        <p:spPr>
          <a:xfrm>
            <a:off x="6172200" y="1528314"/>
            <a:ext cx="6019800" cy="489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association directionnelle faible; </a:t>
            </a:r>
            <a:r>
              <a:rPr lang="fr-BE" b="1" dirty="0"/>
              <a:t>agrégation</a:t>
            </a:r>
            <a:endParaRPr b="1"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sz="3200" dirty="0"/>
              <a:t>Un objet « thermostat » contient un objet « thermomètre »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dirty="0">
                <a:solidFill>
                  <a:schemeClr val="accent2"/>
                </a:solidFill>
              </a:rPr>
              <a:t>association directionnelle forte; </a:t>
            </a:r>
            <a:r>
              <a:rPr lang="fr-BE" b="1" dirty="0">
                <a:solidFill>
                  <a:schemeClr val="accent2"/>
                </a:solidFill>
              </a:rPr>
              <a:t>composition</a:t>
            </a:r>
            <a:endParaRPr b="1"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sz="3200" dirty="0">
                <a:solidFill>
                  <a:schemeClr val="accent2"/>
                </a:solidFill>
              </a:rPr>
              <a:t>objet « banque » détruit </a:t>
            </a:r>
            <a:br>
              <a:rPr lang="fr-BE" sz="3200" dirty="0">
                <a:solidFill>
                  <a:schemeClr val="accent2"/>
                </a:solidFill>
              </a:rPr>
            </a:br>
            <a:r>
              <a:rPr lang="fr-BE" sz="3200" dirty="0">
                <a:solidFill>
                  <a:schemeClr val="accent2"/>
                </a:solidFill>
              </a:rPr>
              <a:t>=&gt; objet « compte en banque » détruit</a:t>
            </a:r>
            <a:endParaRPr dirty="0">
              <a:solidFill>
                <a:schemeClr val="accent2"/>
              </a:solidFill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dirty="0">
                <a:solidFill>
                  <a:schemeClr val="accent2"/>
                </a:solidFill>
              </a:rPr>
              <a:t>association bidirectionnelle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sz="3200" dirty="0">
                <a:solidFill>
                  <a:schemeClr val="accent2"/>
                </a:solidFill>
              </a:rPr>
              <a:t>réciprocité</a:t>
            </a:r>
            <a:endParaRPr dirty="0">
              <a:solidFill>
                <a:schemeClr val="accent2"/>
              </a:solidFill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auto-association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sz="3200" dirty="0"/>
              <a:t>l'objet s'utilise lui-même (pour une autre fonction)</a:t>
            </a:r>
            <a:endParaRPr dirty="0"/>
          </a:p>
          <a:p>
            <a:pPr marL="228594" lvl="0" indent="-228594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dépendance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 méthode « s'affiche sur » exige un objet « écran » en argument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8" name="Google Shape;68;p4"/>
          <p:cNvCxnSpPr/>
          <p:nvPr/>
        </p:nvCxnSpPr>
        <p:spPr>
          <a:xfrm>
            <a:off x="702946" y="1528316"/>
            <a:ext cx="10606535" cy="122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4"/>
          <p:cNvCxnSpPr/>
          <p:nvPr/>
        </p:nvCxnSpPr>
        <p:spPr>
          <a:xfrm>
            <a:off x="702946" y="2399855"/>
            <a:ext cx="10606535" cy="142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4"/>
          <p:cNvCxnSpPr/>
          <p:nvPr/>
        </p:nvCxnSpPr>
        <p:spPr>
          <a:xfrm rot="10800000" flipH="1">
            <a:off x="702946" y="4072181"/>
            <a:ext cx="10606535" cy="273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4"/>
          <p:cNvCxnSpPr/>
          <p:nvPr/>
        </p:nvCxnSpPr>
        <p:spPr>
          <a:xfrm>
            <a:off x="658627" y="5139025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4"/>
          <p:cNvCxnSpPr/>
          <p:nvPr/>
        </p:nvCxnSpPr>
        <p:spPr>
          <a:xfrm>
            <a:off x="658627" y="3320698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"/>
          <p:cNvCxnSpPr/>
          <p:nvPr/>
        </p:nvCxnSpPr>
        <p:spPr>
          <a:xfrm>
            <a:off x="702946" y="6176961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4"/>
          <p:cNvSpPr txBox="1"/>
          <p:nvPr/>
        </p:nvSpPr>
        <p:spPr>
          <a:xfrm>
            <a:off x="2294313" y="6287460"/>
            <a:ext cx="70990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Il s'agit 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ici </a:t>
            </a:r>
            <a:r>
              <a:rPr lang="fr-BE" sz="2400" b="0" i="0" u="none" strike="noStrike" cap="none">
                <a:solidFill>
                  <a:schemeClr val="accent2"/>
                </a:solidFill>
                <a:latin typeface="Garamond"/>
                <a:ea typeface="Garamond"/>
                <a:cs typeface="Garamond"/>
                <a:sym typeface="Garamond"/>
              </a:rPr>
              <a:t>de sémantique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et non de POO ! </a:t>
            </a:r>
            <a:endParaRPr dirty="0"/>
          </a:p>
        </p:txBody>
      </p:sp>
      <p:pic>
        <p:nvPicPr>
          <p:cNvPr id="75" name="Google Shape;75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25973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339495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6;p4" descr="Signe pouce en haut avec un remplissage uni">
            <a:extLst>
              <a:ext uri="{FF2B5EF4-FFF2-40B4-BE49-F238E27FC236}">
                <a16:creationId xmlns:a16="http://schemas.microsoft.com/office/drawing/2014/main" id="{A557C86A-C4E7-276C-D2CF-4EF3FCB2B596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73" y="5347581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Messages entre objets</a:t>
            </a:r>
            <a:endParaRPr dirty="0"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Le « message » est un outil de communication entre objets.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« Message » car il y a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Expéditeur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Destinataire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Tous les objets peuvent collaborer entre eux en s'envoyant des messages.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Développer une application "OO" consiste en :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définir un réseau de classes, donc d'objets</a:t>
            </a:r>
            <a:endParaRPr dirty="0"/>
          </a:p>
          <a:p>
            <a:pPr marL="1142971" lvl="2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chacun chargé d'une tâche spécifique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en interactions par message</a:t>
            </a:r>
            <a:endParaRPr dirty="0"/>
          </a:p>
          <a:p>
            <a:pPr marL="1142971" lvl="2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soit locaux</a:t>
            </a:r>
            <a:endParaRPr dirty="0"/>
          </a:p>
          <a:p>
            <a:pPr marL="1142971" lvl="2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soit via internet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formant un tissu de relations</a:t>
            </a:r>
            <a:endParaRPr dirty="0"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965" y="365124"/>
            <a:ext cx="4804835" cy="100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Chapitre 13-33 : Association directionnelle forte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51878637-7211-DF17-11D3-458CB786CDEF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48" b="64565"/>
          <a:stretch/>
        </p:blipFill>
        <p:spPr>
          <a:xfrm>
            <a:off x="844549" y="4602957"/>
            <a:ext cx="5281108" cy="73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0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Appareils électroniques, capture d’écran, téléphone&#10;&#10;Description générée automatiquement">
            <a:extLst>
              <a:ext uri="{FF2B5EF4-FFF2-40B4-BE49-F238E27FC236}">
                <a16:creationId xmlns:a16="http://schemas.microsoft.com/office/drawing/2014/main" id="{558415A7-2A63-2918-6737-55B44BBA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13. POO : Aspects Avancés</a:t>
            </a:r>
          </a:p>
        </p:txBody>
      </p:sp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838199" y="1690688"/>
            <a:ext cx="10350501" cy="460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 fontScale="85000" lnSpcReduction="20000"/>
          </a:bodyPr>
          <a:lstStyle/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 dirty="0"/>
              <a:t>13-1 Opérations sur les objets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13-01 Comparateur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13-02 Opérateur</a:t>
            </a:r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 dirty="0"/>
              <a:t>13-3 Association entre classes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13-33 Association forte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13-34 Association faible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13-35 Assoc. </a:t>
            </a:r>
            <a:r>
              <a:rPr lang="fr-BE" dirty="0" err="1"/>
              <a:t>bi-directionnelle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13-37 </a:t>
            </a:r>
            <a:r>
              <a:rPr lang="fr-BE" dirty="0"/>
              <a:t>Dépendance</a:t>
            </a: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13-5 Famille </a:t>
            </a:r>
            <a:r>
              <a:rPr lang="fr-BE" dirty="0"/>
              <a:t>de classes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13-51 </a:t>
            </a:r>
            <a:r>
              <a:rPr lang="fr-BE" dirty="0"/>
              <a:t>Héritage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Taxonomie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Super-classe, sous-classe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13-52 Redéfinition </a:t>
            </a:r>
            <a:endParaRPr lang="fr-BE" dirty="0"/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Class abstraite 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simple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multi-niveau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hiérarchique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13-55 </a:t>
            </a:r>
            <a:r>
              <a:rPr lang="fr-BE" dirty="0"/>
              <a:t>Polymorphisme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Surcharge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13-57 </a:t>
            </a:r>
            <a:r>
              <a:rPr lang="fr-BE" dirty="0"/>
              <a:t>Héritage multiple</a:t>
            </a: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13-9 Révisions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13-91 HTML builder </a:t>
            </a:r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DE9FF0-3A80-8437-FF00-4A8A479061BB}"/>
              </a:ext>
            </a:extLst>
          </p:cNvPr>
          <p:cNvSpPr txBox="1"/>
          <p:nvPr/>
        </p:nvSpPr>
        <p:spPr>
          <a:xfrm>
            <a:off x="3184073" y="6162594"/>
            <a:ext cx="6466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>
                <a:solidFill>
                  <a:schemeClr val="accent2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🏛  Orienté Objet  </a:t>
            </a:r>
            <a:r>
              <a:rPr lang="fr-BE" sz="2800">
                <a:solidFill>
                  <a:schemeClr val="accent2"/>
                </a:solidFill>
                <a:latin typeface="Garamond" panose="02020404030301010803" pitchFamily="18" charset="0"/>
              </a:rPr>
              <a:t>13-POO-advanced</a:t>
            </a:r>
            <a:endParaRPr lang="fr-BE" sz="2800">
              <a:latin typeface="Garamond" panose="02020404030301010803" pitchFamily="18" charset="0"/>
            </a:endParaRPr>
          </a:p>
          <a:p>
            <a:endParaRPr lang="fr-BE" sz="280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ppareils électroniques, capture d’écran, Police">
            <a:extLst>
              <a:ext uri="{FF2B5EF4-FFF2-40B4-BE49-F238E27FC236}">
                <a16:creationId xmlns:a16="http://schemas.microsoft.com/office/drawing/2014/main" id="{1E8D6E1C-991B-67ED-E23F-2945AC40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5E1CD73C-813F-9D88-C745-CB3AF165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Exo 13-33-07 : Banque</a:t>
            </a:r>
            <a:endParaRPr dirty="0"/>
          </a:p>
        </p:txBody>
      </p:sp>
      <p:sp>
        <p:nvSpPr>
          <p:cNvPr id="90" name="Google Shape;9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 = Banque("Belfius")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b.ajouter_compte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("Kim")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b.ajouter_compte("Sandra")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print(b)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banque de nom : Belfius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Kim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Sandra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 = None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Kim détruit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Sandra détruit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banque détruite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Ecrivez les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Banque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 correspondant à ce scénario.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Remarque : le code appelant ne crée pas les objets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.</a:t>
            </a:r>
            <a:endParaRPr/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574068"/>
            <a:ext cx="10775829" cy="1283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13-33-09 : École</a:t>
            </a:r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479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605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fr-BE" sz="2210"/>
              <a:t>Ecrivez le POO d'une école </a:t>
            </a:r>
            <a:endParaRPr sz="221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L'école organise des bacheliers, ceux-ci constitués d'un ensemble de cours.</a:t>
            </a:r>
            <a:endParaRPr sz="202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L'école organise un cours dans un bachelier en y inscrivant les étudiants.</a:t>
            </a:r>
            <a:endParaRPr sz="202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Un étudiant peut se désinscrire d'un cours.</a:t>
            </a:r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L'école peut renvoyer un étudiant.</a:t>
            </a:r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L'écoel peut supprimer un cours.</a:t>
            </a:r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Cf schéma, slide suivant</a:t>
            </a:r>
            <a:endParaRPr sz="2020"/>
          </a:p>
          <a:p>
            <a:pPr marL="228594" lvl="0" indent="-22605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fr-BE" sz="2210"/>
              <a:t>Scénario d'utilisation</a:t>
            </a:r>
            <a:endParaRPr sz="221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Créer une école "IFC".</a:t>
            </a:r>
            <a:endParaRPr sz="202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Créer un bachelier "BIG" avec trois cours:</a:t>
            </a:r>
            <a:endParaRPr sz="2020"/>
          </a:p>
          <a:p>
            <a:pPr marL="1142971" lvl="2" indent="-23367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fr-BE" sz="1829"/>
              <a:t>Statistiques</a:t>
            </a:r>
            <a:endParaRPr sz="1829"/>
          </a:p>
          <a:p>
            <a:pPr marL="1142971" lvl="2" indent="-23367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fr-BE" sz="1829"/>
              <a:t>Algorithmique</a:t>
            </a:r>
            <a:endParaRPr sz="1829"/>
          </a:p>
          <a:p>
            <a:pPr marL="1142971" lvl="2" indent="-23367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fr-BE" sz="1800"/>
              <a:t>Database</a:t>
            </a:r>
          </a:p>
          <a:p>
            <a:pPr marL="685771" lvl="1" indent="-233674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ts val="1830"/>
            </a:pPr>
            <a:r>
              <a:rPr lang="fr-BE" sz="2420"/>
              <a:t>Créer deux étudiants : </a:t>
            </a:r>
            <a:r>
              <a:rPr lang="fr-BE" sz="2229"/>
              <a:t>Rudy et Ali.</a:t>
            </a:r>
            <a:endParaRPr lang="fr-BE" sz="2420"/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Créer l'inscription de chaque étudiant à deux cours.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Rudy : algorithmique, database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Ali : database, statistiques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Imprimer l'état des inscriptions dans le bachelier BIG 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par cours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par étudiant 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Supprimer le cours d'Algorithmique.</a:t>
            </a:r>
          </a:p>
          <a:p>
            <a:pPr marL="685783" lvl="1" indent="-240024">
              <a:lnSpc>
                <a:spcPct val="70000"/>
              </a:lnSpc>
              <a:spcBef>
                <a:spcPts val="500"/>
              </a:spcBef>
              <a:buSzPts val="2180"/>
            </a:pPr>
            <a:r>
              <a:rPr lang="fr-BE" sz="2180"/>
              <a:t>Désinscrire l'étudiant Rudy du cours de Database</a:t>
            </a:r>
          </a:p>
          <a:p>
            <a:pPr marL="685783" lvl="1" indent="-240024">
              <a:lnSpc>
                <a:spcPct val="70000"/>
              </a:lnSpc>
              <a:spcBef>
                <a:spcPts val="500"/>
              </a:spcBef>
              <a:buSzPts val="2180"/>
            </a:pPr>
            <a:r>
              <a:rPr lang="fr-BE" sz="2180"/>
              <a:t>Renvoyer l'étudiant Ali.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Ajouter l'étudiant Youssef, inscrit à tous les cours.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Imprimer l'état des inscriptions.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13-33-09 : École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4E089CF-2151-3F40-1F31-D60884F06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586463"/>
              </p:ext>
            </p:extLst>
          </p:nvPr>
        </p:nvGraphicFramePr>
        <p:xfrm>
          <a:off x="1975192" y="1507067"/>
          <a:ext cx="8023941" cy="485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13-33-09 : École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E44AD5-E02A-B905-1CDF-2E2B294EA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: IFC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 bacheliers: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bachelier : BIG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statistiques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Ali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algorithmique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database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Ali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bachelier : BII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interface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électronique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 étudiants: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student : Rudy : algorithmique, database, électronique, statistiques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student : Ali : database, statistiques</a:t>
            </a:r>
          </a:p>
        </p:txBody>
      </p:sp>
    </p:spTree>
    <p:extLst>
      <p:ext uri="{BB962C8B-B14F-4D97-AF65-F5344CB8AC3E}">
        <p14:creationId xmlns:p14="http://schemas.microsoft.com/office/powerpoint/2010/main" val="103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13-34 : Association directionnelle faible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FB965ADC-31B2-06D4-6DDA-443C4691A501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" b="84299"/>
          <a:stretch/>
        </p:blipFill>
        <p:spPr>
          <a:xfrm>
            <a:off x="814893" y="4589464"/>
            <a:ext cx="5281108" cy="710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7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13-34-11 : one light, one car</a:t>
            </a:r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4188" y="145834"/>
            <a:ext cx="1776744" cy="17641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>
            <a:spLocks noGrp="1"/>
          </p:cNvSpPr>
          <p:nvPr>
            <p:ph type="body" idx="1"/>
          </p:nvPr>
        </p:nvSpPr>
        <p:spPr>
          <a:xfrm>
            <a:off x="715370" y="1606334"/>
            <a:ext cx="10515600" cy="48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859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Programmez un feu de signalisation lié à une voiture autonome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Définissez la classe 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Définissez la classe 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fr-BE" sz="2400">
                <a:solidFill>
                  <a:schemeClr val="accent2"/>
                </a:solidFill>
              </a:rPr>
              <a:t>Le feu commande la voiture</a:t>
            </a:r>
            <a:r>
              <a:rPr lang="fr-BE" sz="2400"/>
              <a:t> (méthodes 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fr-BE" sz="2400"/>
              <a:t>, 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fr-BE" sz="2400"/>
              <a:t>)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Corrigés : 3 versions</a:t>
            </a:r>
            <a:endParaRPr/>
          </a:p>
          <a:p>
            <a:pPr marL="1142971" lvl="2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attributs publics</a:t>
            </a:r>
            <a:endParaRPr/>
          </a:p>
          <a:p>
            <a:pPr marL="1142971" lvl="2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attributs privés, get/set classique</a:t>
            </a:r>
            <a:endParaRPr/>
          </a:p>
          <a:p>
            <a:pPr marL="1142971" lvl="2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attributs privés, get/set décorateur)</a:t>
            </a:r>
            <a:endParaRPr/>
          </a:p>
          <a:p>
            <a:pPr marL="228594" lvl="0" indent="-228594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BE" sz="2200"/>
              <a:t>Output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Light: RED,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Peugeot: waiting green light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Light: GREEN,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Peugeot: running on the road</a:t>
            </a:r>
            <a:endParaRPr sz="2000" i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Light: YELLOW;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 : running on the road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 : RED,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 : waiting green light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 : GREEN,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 : running on the road</a:t>
            </a:r>
            <a:endParaRPr sz="2000">
              <a:solidFill>
                <a:srgbClr val="5439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28594" lvl="0" indent="-228594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BE" sz="2200"/>
              <a:t>Input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54391A"/>
              </a:buClr>
              <a:buSzPts val="2200"/>
              <a:buNone/>
            </a:pPr>
            <a:r>
              <a:rPr lang="fr-BE" sz="22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voiture_A = Car("Peugeot")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feu01 = Light(voiture_A)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print(feu01)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54391A"/>
              </a:buClr>
              <a:buSzPts val="2200"/>
              <a:buNone/>
            </a:pPr>
            <a:r>
              <a:rPr lang="fr-BE" sz="22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print(voiture_A)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for i in range(4):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feu01.change()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print(feu01)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fr-BE" sz="22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print(voiture_A)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body" idx="1"/>
          </p:nvPr>
        </p:nvSpPr>
        <p:spPr>
          <a:xfrm>
            <a:off x="452487" y="1433015"/>
            <a:ext cx="11419001" cy="496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Deux voitures autonomes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Classe 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Une voiture A est déclarée, en position 0 km, avec vitesse 120 km/h.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Une voiture B est déclarée, en position 10 km, avec vitesse 60 km/h.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Les deux voitures sont amies et liées.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Elles démarrent en même temps et vérifient à chaque instant laquelle est devant l'autre.</a:t>
            </a:r>
            <a:endParaRPr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fr-BE" sz="240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Input </a:t>
            </a:r>
            <a:endParaRPr sz="1800"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on déclare la voiture A</a:t>
            </a:r>
            <a:b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voiture_A = Car("A")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voiture_A.speed = 120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on déclare la voiture B</a:t>
            </a: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voiture_B = Car("B", 10)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voiture_B.speed = 60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on lie les deux voitures</a:t>
            </a: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voiture_B.friend = voiture_A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voiture_A.friend = voiture_B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print(voiture_A)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print(voiture_B)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for i in range(6):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les voitures se mettent à rouler</a:t>
            </a:r>
            <a:b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  duration = 1/12 h = 5 min</a:t>
            </a:r>
            <a:b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voiture_A.duration = 1/12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voiture_B.duration = 1/12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print(voiture_A)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print(voiture_B)</a:t>
            </a:r>
            <a:endParaRPr/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1"/>
          </p:nvPr>
        </p:nvSpPr>
        <p:spPr>
          <a:xfrm>
            <a:off x="452487" y="2162085"/>
            <a:ext cx="11419001" cy="433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Output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1800"/>
              <a:buNone/>
            </a:pP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0.0h,  0.0km, B beyond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0.0h, 10.0km, A behind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0.1h, 10.0km, B beyond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0.1h, 15.0km, A behind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0.2h, 20.0km, </a:t>
            </a:r>
            <a:r>
              <a:rPr lang="fr-BE" sz="1800" b="1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B beyond me</a:t>
            </a: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0.2h, 20.0km, </a:t>
            </a:r>
            <a:r>
              <a:rPr lang="fr-BE" sz="1800" b="1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A beyond me</a:t>
            </a:r>
            <a:br>
              <a:rPr lang="fr-BE" sz="1800" b="1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fr-BE" sz="18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0.2h, 30.0km,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0.2h, 25.0km, A beyond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0.3h, 40.0km,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0.3h, 30.0km, A beyond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0.4h, 50.0km,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0.4h, 35.0km, A beyond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0.5h, 60.0km,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0.5h, 40.0km, A beyond me</a:t>
            </a:r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13-1 Opérations sur les objets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>comparaison d'objets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opérations sur les objets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88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13-35 : Association bi-directionnelle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3" name="Google Shape;66;p4">
            <a:extLst>
              <a:ext uri="{FF2B5EF4-FFF2-40B4-BE49-F238E27FC236}">
                <a16:creationId xmlns:a16="http://schemas.microsoft.com/office/drawing/2014/main" id="{B9EE11FF-BD39-DE44-F664-B5FAB67502CE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39635" r="562" b="45037"/>
          <a:stretch/>
        </p:blipFill>
        <p:spPr>
          <a:xfrm>
            <a:off x="814893" y="4589464"/>
            <a:ext cx="5281108" cy="710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79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399116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Ecrivez les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correspondant à ce scénario.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Un seul prédateur et une seule proie.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Remarque : le code appelant, que l'on pourrait comparer à la jungle, crée les objets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.</a:t>
            </a:r>
            <a:endParaRPr/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131" b="43939"/>
          <a:stretch/>
        </p:blipFill>
        <p:spPr>
          <a:xfrm>
            <a:off x="3429000" y="5855791"/>
            <a:ext cx="5795356" cy="91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 descr="Buffalo Being Attacked by Lions in Serengeti National Park (1 of 2)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25625"/>
            <a:ext cx="5181600" cy="344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>
            <a:off x="509954" y="1825625"/>
            <a:ext cx="550984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 dirty="0"/>
              <a:t>INPUT</a:t>
            </a:r>
            <a:endParaRPr sz="2000" b="1" dirty="0">
              <a:solidFill>
                <a:srgbClr val="5439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b="1" dirty="0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(0) </a:t>
            </a:r>
            <a:r>
              <a:rPr lang="fr-BE" sz="2000" dirty="0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position 0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b="1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= Prey(100) </a:t>
            </a:r>
            <a:r>
              <a:rPr lang="fr-BE" sz="2000" dirty="0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position 100</a:t>
            </a:r>
            <a:endParaRPr sz="2000" b="1" dirty="0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set_prey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BE" sz="2000" b="1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b="1" dirty="0" err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buffle.set_predator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BE" sz="2000" b="1" dirty="0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move_to_prey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fr-BE" sz="2000" b="1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BE" sz="2000" b="1" dirty="0" err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buffle.escape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if </a:t>
            </a: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BE" sz="2000" b="1" dirty="0" err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prey_caught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		</a:t>
            </a:r>
            <a:r>
              <a:rPr lang="fr-BE" sz="20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("Bon appétit !")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	break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60198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 dirty="0"/>
              <a:t>OUTPUT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10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quiet 100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20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quiet 100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80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105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90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110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100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115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110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120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: 120 /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caught</a:t>
            </a:r>
            <a:r>
              <a:rPr lang="fr-BE" sz="2000" i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endParaRPr dirty="0"/>
          </a:p>
        </p:txBody>
      </p:sp>
      <p:grpSp>
        <p:nvGrpSpPr>
          <p:cNvPr id="136" name="Google Shape;136;p12"/>
          <p:cNvGrpSpPr/>
          <p:nvPr/>
        </p:nvGrpSpPr>
        <p:grpSpPr>
          <a:xfrm>
            <a:off x="4976446" y="5252391"/>
            <a:ext cx="5521569" cy="1233883"/>
            <a:chOff x="4976446" y="5252391"/>
            <a:chExt cx="5521569" cy="1233883"/>
          </a:xfrm>
        </p:grpSpPr>
        <p:cxnSp>
          <p:nvCxnSpPr>
            <p:cNvPr id="137" name="Google Shape;137;p12"/>
            <p:cNvCxnSpPr/>
            <p:nvPr/>
          </p:nvCxnSpPr>
          <p:spPr>
            <a:xfrm>
              <a:off x="4976446" y="5899638"/>
              <a:ext cx="5521569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" name="Google Shape;138;p12"/>
            <p:cNvSpPr txBox="1"/>
            <p:nvPr/>
          </p:nvSpPr>
          <p:spPr>
            <a:xfrm>
              <a:off x="5700001" y="6024609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39" name="Google Shape;139;p1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5276" y="5252391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2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572496" y="535445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2"/>
            <p:cNvSpPr txBox="1"/>
            <p:nvPr/>
          </p:nvSpPr>
          <p:spPr>
            <a:xfrm>
              <a:off x="8873361" y="6011048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13-35-24 : Jungle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371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BE" sz="2800" dirty="0"/>
              <a:t>Ecrivez les classes </a:t>
            </a:r>
            <a:r>
              <a:rPr lang="fr-BE" sz="28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Water</a:t>
            </a:r>
            <a:r>
              <a:rPr lang="fr-BE" sz="2800" dirty="0"/>
              <a:t>, </a:t>
            </a:r>
            <a:r>
              <a:rPr lang="fr-BE" sz="2800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800" dirty="0"/>
              <a:t> et </a:t>
            </a:r>
            <a:r>
              <a:rPr lang="fr-BE" sz="2800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800" dirty="0"/>
              <a:t> correspondant aux spécifications suivantes :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Un lac se trouve à 150m, une proie à 100m et un prédateur à 0m.  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Le lac contient une réserve d'eau infinie.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Les animaux se déplacent à leur rythme vers </a:t>
            </a:r>
            <a:r>
              <a:rPr lang="fr-BE" sz="2400" dirty="0" smtClean="0"/>
              <a:t>le lac (</a:t>
            </a:r>
            <a:r>
              <a:rPr lang="fr-BE" sz="2400" dirty="0" err="1" smtClean="0"/>
              <a:t>cf</a:t>
            </a:r>
            <a:r>
              <a:rPr lang="fr-BE" sz="2400" dirty="0" smtClean="0"/>
              <a:t> </a:t>
            </a:r>
            <a:r>
              <a:rPr lang="fr-BE" sz="2400" dirty="0"/>
              <a:t>figure).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Quand un animal rencontre le lac, il s'y arrête pour y boire.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Le prédateur voit la proie quand celle-ci est à moins de 50m, et se met alors à courir vers elle pour l'attraper.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La proie voit le prédateur quand </a:t>
            </a:r>
            <a:r>
              <a:rPr lang="fr-BE" sz="2400" dirty="0" smtClean="0"/>
              <a:t>celui-ci </a:t>
            </a:r>
            <a:r>
              <a:rPr lang="fr-BE" sz="2400" dirty="0"/>
              <a:t>est à moins de 25m, et se met alors à fuir. 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 dirty="0"/>
              <a:t>Boire ou fuir, il faut choisir … la fuite. ;-)</a:t>
            </a:r>
            <a:endParaRPr dirty="0"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2376853" y="5663623"/>
            <a:ext cx="7438293" cy="1194377"/>
            <a:chOff x="2376853" y="5663623"/>
            <a:chExt cx="7438293" cy="1194377"/>
          </a:xfrm>
        </p:grpSpPr>
        <p:cxnSp>
          <p:nvCxnSpPr>
            <p:cNvPr id="149" name="Google Shape;149;p13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13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51" name="Google Shape;151;p1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5274" y="5663623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972903" y="5726181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3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154" name="Google Shape;154;p1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7833" y="5686778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3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13-37 : Dépendance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972372F0-16F1-9346-A5D2-984568C13CAD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85288" r="562" b="-616"/>
          <a:stretch/>
        </p:blipFill>
        <p:spPr>
          <a:xfrm>
            <a:off x="814893" y="4589464"/>
            <a:ext cx="5281108" cy="710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afficher un point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/>
              <a:t>Point de départ : la classe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r>
              <a:rPr lang="fr-BE" dirty="0"/>
              <a:t>On veut afficher un objet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de deux manières</a:t>
            </a:r>
          </a:p>
          <a:p>
            <a:pPr lvl="1"/>
            <a:r>
              <a:rPr lang="fr-BE" dirty="0"/>
              <a:t>Soit textuel </a:t>
            </a:r>
          </a:p>
          <a:p>
            <a:pPr lvl="1"/>
            <a:r>
              <a:rPr lang="fr-BE" dirty="0"/>
              <a:t>Soit graphique </a:t>
            </a:r>
          </a:p>
          <a:p>
            <a:r>
              <a:rPr lang="fr-BE" dirty="0"/>
              <a:t>On crée un objet spécifiquement dédié à l'affichage</a:t>
            </a:r>
          </a:p>
          <a:p>
            <a:pPr lvl="1"/>
            <a:r>
              <a:rPr lang="fr-BE" dirty="0"/>
              <a:t>Soit instance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,</a:t>
            </a:r>
          </a:p>
          <a:p>
            <a:pPr lvl="1"/>
            <a:r>
              <a:rPr lang="fr-BE" dirty="0"/>
              <a:t>Soit instance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GraphicalOutput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fr-BE" dirty="0"/>
              <a:t>Classe basée sur le module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Télécharger et faire tourner </a:t>
            </a:r>
            <a:r>
              <a:rPr lang="fr-BE" dirty="0" smtClean="0"/>
              <a:t>13-37-03.py</a:t>
            </a:r>
            <a:r>
              <a:rPr lang="fr-BE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4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les deux outputs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531B134-8BF1-DD03-8E7D-D7E233EEC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81600" cy="4820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4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Point(9,2) ; distance à l'origine =  9.22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Point(3,7) ; distance à l'origine =  7.62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Point(5,5) ; distance à l'origine =  7.07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Point(9,5) ; distance à l'origine = 10.30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Point(1,10) ; distance à l'origine = 10.05</a:t>
            </a:r>
          </a:p>
          <a:p>
            <a:pPr marL="0" indent="0">
              <a:buNone/>
            </a:pPr>
            <a:endParaRPr lang="fr-BE" sz="140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Point(11,2) ; distance à l'origine = 11.18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Point(5,7) ; distance à l'origine =  8.60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Point(7,5) ; distance à l'origine =  8.60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Point(11,5) ; distance à l'origine = 12.08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Point(3,10) ; distance à l'origine = 10.44</a:t>
            </a:r>
          </a:p>
          <a:p>
            <a:pPr marL="0" indent="0">
              <a:buNone/>
            </a:pPr>
            <a:endParaRPr lang="fr-BE" sz="140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Point(13,2) ; distance à l'origine = 13.15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Point(7,7) ; distance à l'origine =  9.90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Point(9,5) ; distance à l'origine = 10.30</a:t>
            </a:r>
          </a:p>
          <a:p>
            <a:pPr marL="0" indent="0">
              <a:buNone/>
            </a:pPr>
            <a:r>
              <a:rPr lang="fr-BE" sz="14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D63A4-3FFB-97B5-4FB9-D4AD8BB07E7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4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endParaRPr lang="fr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E3EBC1-801D-5B7F-992F-FC6B0FEB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7" y="2155825"/>
            <a:ext cx="3847619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principes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>
            <a:normAutofit fontScale="77500" lnSpcReduction="20000"/>
          </a:bodyPr>
          <a:lstStyle/>
          <a:p>
            <a:r>
              <a:rPr lang="fr-BE" dirty="0"/>
              <a:t>objets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 et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GraphicalOutput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Ils gèrent l'affichage</a:t>
            </a:r>
          </a:p>
          <a:p>
            <a:pPr lvl="2"/>
            <a:r>
              <a:rPr lang="fr-BE" dirty="0"/>
              <a:t>Initialisé dans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Ils </a:t>
            </a:r>
            <a:r>
              <a:rPr lang="fr-BE" dirty="0" err="1"/>
              <a:t>bufferisent</a:t>
            </a:r>
            <a:r>
              <a:rPr lang="fr-BE" dirty="0"/>
              <a:t> les objets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à afficher</a:t>
            </a:r>
          </a:p>
          <a:p>
            <a:pPr lvl="2"/>
            <a:r>
              <a:rPr lang="fr-BE" dirty="0"/>
              <a:t>méthode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.append()</a:t>
            </a:r>
          </a:p>
          <a:p>
            <a:pPr lvl="1"/>
            <a:r>
              <a:rPr lang="fr-BE" dirty="0"/>
              <a:t>Tout s'affiche en une fois avec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fr-BE" dirty="0"/>
              <a:t>méthode magique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endParaRPr lang="fr-BE" dirty="0"/>
          </a:p>
          <a:p>
            <a:r>
              <a:rPr lang="fr-BE" dirty="0"/>
              <a:t>objet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 est défini par deux coordonnées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dirty="0"/>
              <a:t> 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dirty="0"/>
              <a:t> </a:t>
            </a:r>
            <a:r>
              <a:rPr lang="fr-BE" dirty="0">
                <a:solidFill>
                  <a:schemeClr val="accent2"/>
                </a:solidFill>
              </a:rPr>
              <a:t>modifiables</a:t>
            </a:r>
            <a:r>
              <a:rPr lang="fr-BE" dirty="0"/>
              <a:t>.</a:t>
            </a:r>
          </a:p>
          <a:p>
            <a:pPr lvl="2"/>
            <a:r>
              <a:rPr lang="fr-BE" dirty="0"/>
              <a:t>Méthodes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  <a:r>
              <a:rPr lang="fr-BE" dirty="0"/>
              <a:t> 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BE" dirty="0">
                <a:solidFill>
                  <a:schemeClr val="accent2"/>
                </a:solidFill>
              </a:rPr>
              <a:t>L'output est fourni en paramètre à la création de l'objet.</a:t>
            </a:r>
          </a:p>
          <a:p>
            <a:pPr lvl="1"/>
            <a:r>
              <a:rPr lang="fr-BE" dirty="0"/>
              <a:t>Il ne se préoccupe plus de son affichage.</a:t>
            </a:r>
          </a:p>
          <a:p>
            <a:pPr lvl="2"/>
            <a:r>
              <a:rPr lang="fr-BE" dirty="0"/>
              <a:t>Plus de méthode magique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6402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Famille de classe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Taxonomie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Types d'héritage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Polymorphisme</a:t>
            </a:r>
          </a:p>
          <a:p>
            <a:pPr marL="0" indent="0">
              <a:spcBef>
                <a:spcPts val="0"/>
              </a:spcBef>
            </a:pPr>
            <a:r>
              <a:rPr lang="fr-BE"/>
              <a:t>Class abstraite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multiple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Chapitre 13-51 : Héritage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taxonomie</a:t>
            </a:r>
          </a:p>
          <a:p>
            <a:pPr lvl="0"/>
            <a:r>
              <a:rPr lang="fr-BE"/>
              <a:t>parent</a:t>
            </a:r>
          </a:p>
          <a:p>
            <a:pPr lvl="0"/>
            <a:r>
              <a:rPr lang="fr-BE"/>
              <a:t>enfant</a:t>
            </a:r>
          </a:p>
          <a:p>
            <a:pPr lvl="0"/>
            <a:r>
              <a:rPr lang="fr-BE">
                <a:hlinkClick r:id="rId3"/>
              </a:rPr>
              <a:t>À lire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903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/>
          <a:lstStyle/>
          <a:p>
            <a:r>
              <a:rPr lang="fr-BE"/>
              <a:t>Chapitre 13-01 : Comparateur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r>
              <a:rPr lang="fr-BE"/>
              <a:t>__eq__</a:t>
            </a:r>
          </a:p>
          <a:p>
            <a:r>
              <a:rPr lang="fr-BE"/>
              <a:t>__lt__</a:t>
            </a:r>
          </a:p>
          <a:p>
            <a:r>
              <a:rPr lang="fr-BE"/>
              <a:t>__le__</a:t>
            </a:r>
          </a:p>
          <a:p>
            <a:r>
              <a:rPr lang="fr-BE"/>
              <a:t>__gt__</a:t>
            </a:r>
          </a:p>
          <a:p>
            <a:r>
              <a:rPr lang="fr-BE"/>
              <a:t>__ge__</a:t>
            </a:r>
          </a:p>
          <a:p>
            <a:r>
              <a:rPr lang="fr-BE"/>
              <a:t>__ne__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28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</a:pPr>
            <a:r>
              <a:rPr lang="fr-BE"/>
              <a:t>Taxonomie</a:t>
            </a:r>
            <a:endParaRPr/>
          </a:p>
        </p:txBody>
      </p:sp>
      <p:pic>
        <p:nvPicPr>
          <p:cNvPr id="167" name="Google Shape;167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103" y="1022000"/>
            <a:ext cx="7691467" cy="504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839788" y="2185724"/>
            <a:ext cx="3014418" cy="31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L'héritage permet une représentation taxonomique des classes.</a:t>
            </a:r>
            <a:endParaRPr/>
          </a:p>
        </p:txBody>
      </p:sp>
      <p:cxnSp>
        <p:nvCxnSpPr>
          <p:cNvPr id="169" name="Google Shape;169;p15"/>
          <p:cNvCxnSpPr/>
          <p:nvPr/>
        </p:nvCxnSpPr>
        <p:spPr>
          <a:xfrm flipH="1">
            <a:off x="7703999" y="2448000"/>
            <a:ext cx="1296001" cy="12960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0" name="Google Shape;170;p15"/>
          <p:cNvCxnSpPr/>
          <p:nvPr/>
        </p:nvCxnSpPr>
        <p:spPr>
          <a:xfrm rot="10800000">
            <a:off x="10111061" y="2133000"/>
            <a:ext cx="1224001" cy="129600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 descr="13-03-Python-POO_inheritance-0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 descr="13-03-Python-POO_inheritance-0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3505E-B5A0-4C30-8B27-783FC576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 et inconvénients de l'héritage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130A9C-F4F4-42DF-B024-CF7415254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BE"/>
              <a:t>Avantages de l'héritage</a:t>
            </a:r>
          </a:p>
          <a:p>
            <a:pPr lvl="1"/>
            <a:r>
              <a:rPr lang="fr-BE"/>
              <a:t>Économie de représentation</a:t>
            </a:r>
          </a:p>
          <a:p>
            <a:pPr lvl="1"/>
            <a:r>
              <a:rPr lang="fr-BE"/>
              <a:t>Clarification du problème</a:t>
            </a:r>
          </a:p>
          <a:p>
            <a:pPr lvl="1"/>
            <a:r>
              <a:rPr lang="fr-BE"/>
              <a:t>Ré-emploi</a:t>
            </a:r>
          </a:p>
          <a:p>
            <a:pPr lvl="1"/>
            <a:r>
              <a:rPr lang="fr-BE"/>
              <a:t>Stabilité</a:t>
            </a:r>
          </a:p>
          <a:p>
            <a:pPr lvl="1"/>
            <a:r>
              <a:rPr lang="fr-BE"/>
              <a:t>Framework de développement</a:t>
            </a:r>
          </a:p>
          <a:p>
            <a:r>
              <a:rPr lang="fr-BE"/>
              <a:t>Inconvénients de l'héritage</a:t>
            </a:r>
          </a:p>
          <a:p>
            <a:pPr lvl="1"/>
            <a:r>
              <a:rPr lang="fr-BE"/>
              <a:t>Dispersion du code </a:t>
            </a:r>
          </a:p>
          <a:p>
            <a:pPr lvl="1"/>
            <a:r>
              <a:rPr lang="fr-BE"/>
              <a:t>Lisibilité affaiblie</a:t>
            </a:r>
          </a:p>
        </p:txBody>
      </p:sp>
    </p:spTree>
    <p:extLst>
      <p:ext uri="{BB962C8B-B14F-4D97-AF65-F5344CB8AC3E}">
        <p14:creationId xmlns:p14="http://schemas.microsoft.com/office/powerpoint/2010/main" val="25564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13-51-01 : le compte en banque "Renaissance"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647" y="1825625"/>
            <a:ext cx="5662353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A la Renaissance, on ne pouvait que déposer ou retirer de l'argent à la banque </a:t>
            </a:r>
          </a:p>
          <a:p>
            <a:r>
              <a:rPr lang="fr-BE"/>
              <a:t>Class "Compte"</a:t>
            </a:r>
          </a:p>
          <a:p>
            <a:pPr lvl="1"/>
            <a:r>
              <a:rPr lang="fr-BE"/>
              <a:t>Attributs</a:t>
            </a:r>
          </a:p>
          <a:p>
            <a:pPr lvl="2"/>
            <a:r>
              <a:rPr lang="fr-BE"/>
              <a:t>Titulaire</a:t>
            </a:r>
          </a:p>
          <a:p>
            <a:pPr lvl="2"/>
            <a:r>
              <a:rPr lang="fr-BE"/>
              <a:t>Solde </a:t>
            </a:r>
          </a:p>
          <a:p>
            <a:pPr lvl="1"/>
            <a:r>
              <a:rPr lang="fr-BE"/>
              <a:t>Méthodes</a:t>
            </a:r>
          </a:p>
          <a:p>
            <a:pPr lvl="2"/>
            <a:r>
              <a:rPr lang="fr-BE"/>
              <a:t>Déposer()</a:t>
            </a:r>
          </a:p>
          <a:p>
            <a:pPr lvl="2"/>
            <a:r>
              <a:rPr lang="fr-BE"/>
              <a:t>Retirer()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391102" y="1825625"/>
            <a:ext cx="5800898" cy="4351339"/>
          </a:xfrm>
        </p:spPr>
        <p:txBody>
          <a:bodyPr/>
          <a:lstStyle/>
          <a:p>
            <a:r>
              <a:rPr lang="fr-BE"/>
              <a:t>Scénario 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: Kim; </a:t>
            </a:r>
            <a:b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balance : 1000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6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pic>
        <p:nvPicPr>
          <p:cNvPr id="236" name="Google Shape;236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486" y="1690688"/>
            <a:ext cx="9383027" cy="422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classe-mère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« Compte en banque »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classes-filles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« Livret d'épargne », « compte courant » et « compte à terme »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classes-filles héritent de tous les attributs et méthodes de la classe-mère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par exemple, le livret d'épargne comme le compte courant et le compte à terme ont tous un solde.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classes-filles vont par contre implanter des attributs et méthodes plus spécialisées.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par exemple, le livret d'épargne a un taux d'intérêt plus élevé que le compte courant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ou, le livret ne peut jamais avoir un solde négatif.</a:t>
            </a:r>
            <a:endParaRPr/>
          </a:p>
          <a:p>
            <a:pPr marL="228594" lvl="0" indent="-5142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487" y="0"/>
            <a:ext cx="4691513" cy="211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 descr="13-03-Python-POO_inheritance-0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 descr="13-03-Python-POO_inheritance-0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13-03-Python-POO_inheritance-0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F51D73E-46F7-6E6E-B5D7-E9A9BC2F3A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13-51-02 : le compte en banque moderne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lnSpcReduction="10000"/>
          </a:bodyPr>
          <a:lstStyle/>
          <a:p>
            <a:r>
              <a:rPr lang="fr-BE"/>
              <a:t>Le compte en banque moderne permet également de transférer de l'argent sur un autre compte.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Enfant de "Compte"</a:t>
            </a:r>
          </a:p>
          <a:p>
            <a:pPr lvl="1"/>
            <a:r>
              <a:rPr lang="fr-BE"/>
              <a:t>Méthode</a:t>
            </a:r>
          </a:p>
          <a:p>
            <a:pPr lvl="2"/>
            <a:r>
              <a:rPr lang="fr-BE"/>
              <a:t>Transférer()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351339"/>
          </a:xfrm>
        </p:spPr>
        <p:txBody>
          <a:bodyPr>
            <a:normAutofit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owner:Kim; balance:850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42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13-52 : Redéfinition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Attributs hérités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Méthodes héritées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Super()</a:t>
            </a:r>
          </a:p>
        </p:txBody>
      </p:sp>
    </p:spTree>
    <p:extLst>
      <p:ext uri="{BB962C8B-B14F-4D97-AF65-F5344CB8AC3E}">
        <p14:creationId xmlns:p14="http://schemas.microsoft.com/office/powerpoint/2010/main" val="40533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 descr="13-03-Python-POO_inheritance-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 descr="13-03-Python-POO_inheritance-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 descr="13-03-Python-POO_inheritance-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13-52-03 : le compte en banque moderne, avec frais de retrait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Des frais de 1 € par retrait ou transfert sont comptés.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Attribut</a:t>
            </a:r>
          </a:p>
          <a:p>
            <a:pPr lvl="2"/>
            <a:r>
              <a:rPr lang="fr-BE"/>
              <a:t>Frais = 1 € </a:t>
            </a:r>
          </a:p>
          <a:p>
            <a:pPr lvl="1"/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CompteCourant("Kim")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glo_c = CompteCourant("Glo")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6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 descr="13-03-Python-POO_inheritance-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 descr="13-03-Python-POO_inheritance-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 descr="13-03-Python-POO_inheritance-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 descr="13-03-Python-POO_inheritance-1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C1A937B-41AE-F8ED-BD5D-7D8A6B9C4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770"/>
          <a:stretch/>
        </p:blipFill>
        <p:spPr>
          <a:xfrm>
            <a:off x="1524000" y="883627"/>
            <a:ext cx="9143999" cy="5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Python </a:t>
            </a:r>
            <a:r>
              <a:rPr lang="fr-BE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Dans la classe </a:t>
            </a:r>
            <a:r>
              <a:rPr lang="fr-BE">
                <a:solidFill>
                  <a:schemeClr val="accent2"/>
                </a:solidFill>
              </a:rPr>
              <a:t>enfant</a:t>
            </a:r>
            <a:r>
              <a:rPr lang="fr-BE"/>
              <a:t>, nous pouvons faire référence à la classe </a:t>
            </a:r>
            <a:r>
              <a:rPr lang="fr-BE">
                <a:solidFill>
                  <a:schemeClr val="accent2"/>
                </a:solidFill>
              </a:rPr>
              <a:t>parent</a:t>
            </a:r>
            <a:r>
              <a:rPr lang="fr-BE"/>
              <a:t> en utilisant la fonction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. 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La fonction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renvoie un objet temporaire de la classe parent qui nous permet d'appeler une </a:t>
            </a:r>
            <a:r>
              <a:rPr lang="fr-BE">
                <a:solidFill>
                  <a:schemeClr val="accent2"/>
                </a:solidFill>
              </a:rPr>
              <a:t>méthode de classe parent </a:t>
            </a:r>
            <a:r>
              <a:rPr lang="fr-BE"/>
              <a:t>à l'intérieur d'une </a:t>
            </a:r>
            <a:r>
              <a:rPr lang="fr-BE">
                <a:solidFill>
                  <a:schemeClr val="accent2"/>
                </a:solidFill>
              </a:rPr>
              <a:t>méthode de classe enfant.</a:t>
            </a:r>
            <a:endParaRPr/>
          </a:p>
          <a:p>
            <a:pPr marL="228594" lvl="0" indent="-171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Avantages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 programmeur ne doit pas mentionner explicitement le nom de la classe parente pour accéder à ses méthodes.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Utilisation dans les héritages simples et multiples.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Réutilisation du code</a:t>
            </a:r>
            <a:endParaRPr/>
          </a:p>
          <a:p>
            <a:pPr marL="228594" lvl="0" indent="-171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13-52-05a : Python </a:t>
            </a:r>
            <a:r>
              <a:rPr lang="fr-BE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82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0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'Google'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Employee(</a:t>
            </a:r>
            <a:r>
              <a:rPr lang="fr-BE" sz="20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info(self):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Calling the superclass method using super()function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c_name = </a:t>
            </a:r>
            <a:r>
              <a:rPr lang="fr-BE" sz="2000" b="1">
                <a:solidFill>
                  <a:srgbClr val="21160A"/>
                </a:solidFill>
                <a:latin typeface="Courier New"/>
                <a:cs typeface="Courier New"/>
                <a:sym typeface="Courier New"/>
              </a:rPr>
              <a:t>super().</a:t>
            </a:r>
            <a:r>
              <a:rPr lang="fr-BE" sz="2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print("Jessa works at", c_name)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Creating object of child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emp = Employee()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emp.info()</a:t>
            </a:r>
            <a:endParaRPr/>
          </a:p>
        </p:txBody>
      </p:sp>
      <p:sp>
        <p:nvSpPr>
          <p:cNvPr id="316" name="Google Shape;316;p40"/>
          <p:cNvSpPr txBox="1"/>
          <p:nvPr/>
        </p:nvSpPr>
        <p:spPr>
          <a:xfrm>
            <a:off x="6300488" y="5449853"/>
            <a:ext cx="44182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endParaRPr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Jessa works at Google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13-52-05b : le compte en banque moderne, avec frais de retrait + super()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exo 13-03-03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Implanter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super()</a:t>
            </a:r>
            <a:endParaRPr lang="fr-BE"/>
          </a:p>
          <a:p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(inchangé)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531813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531813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17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13-53 : Héritage varié …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simple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m</a:t>
            </a:r>
            <a:r>
              <a:rPr lang="en-US"/>
              <a:t>ulti-niveau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Heritage </a:t>
            </a:r>
            <a:r>
              <a:rPr lang="fr-BE"/>
              <a:t>hiérarchique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7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Single inheritance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Multilevel inheritance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Hierarchical Inheritance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Hybrid Inheritance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06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BE"/>
              <a:t>Exo 13-53-07 : les quadrilatères</a:t>
            </a:r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BE"/>
              <a:t>Comment classer ces quadrilatères ? </a:t>
            </a:r>
          </a:p>
          <a:p>
            <a:pPr lvl="0"/>
            <a:r>
              <a:rPr lang="fr-BE"/>
              <a:t>Raisonnement : </a:t>
            </a:r>
          </a:p>
          <a:p>
            <a:pPr lvl="1"/>
            <a:r>
              <a:rPr lang="fr-BE"/>
              <a:t>Question : </a:t>
            </a:r>
            <a:r>
              <a:rPr lang="fr-BE" i="1"/>
              <a:t>forme 1</a:t>
            </a:r>
            <a:r>
              <a:rPr lang="fr-BE"/>
              <a:t> est-elle une </a:t>
            </a:r>
            <a:r>
              <a:rPr lang="fr-BE" i="1"/>
              <a:t>forme 2</a:t>
            </a:r>
            <a:r>
              <a:rPr lang="fr-BE"/>
              <a:t> ? </a:t>
            </a:r>
          </a:p>
          <a:p>
            <a:pPr lvl="1"/>
            <a:r>
              <a:rPr lang="fr-BE"/>
              <a:t>Si oui : alors </a:t>
            </a:r>
            <a:r>
              <a:rPr lang="fr-BE" i="1"/>
              <a:t>forme 1</a:t>
            </a:r>
            <a:r>
              <a:rPr lang="fr-BE"/>
              <a:t> hérite de </a:t>
            </a:r>
            <a:r>
              <a:rPr lang="fr-BE" i="1"/>
              <a:t>forme 2</a:t>
            </a:r>
            <a:r>
              <a:rPr lang="fr-BE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3421223" y="4139351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1370046" y="4320763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7842377" y="4693987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680509" y="3942183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92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Single inheritance</a:t>
            </a: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Une classe enfant hérite d'une classe monoparentale.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E47C08-1F14-F5DD-9CB2-8B94201AC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2E015E-A3BB-C55D-7ECD-23D29462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7" r="19143"/>
          <a:stretch/>
        </p:blipFill>
        <p:spPr>
          <a:xfrm>
            <a:off x="542310" y="1825625"/>
            <a:ext cx="547749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13-53-08a : single inheritance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631825" y="1690688"/>
            <a:ext cx="10928350" cy="429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Base class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print('Vehicle')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Child class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print('Car')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Create object of Car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 = Car()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access Vehicle's info </a:t>
            </a: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using car object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car.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car.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b="1" i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4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Vehicle class</a:t>
            </a:r>
            <a:endParaRPr sz="4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Car class</a:t>
            </a:r>
            <a:endParaRPr sz="4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3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Multilevel inheritance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58199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 sz="3200"/>
              <a:t>Une classe hérite d'une classe enfant. 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 sz="3200"/>
              <a:t>Supposons trois classes A, B, C.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A est la superclasse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B est la classe enfant de A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C est la classe enfant de B. 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 sz="3200"/>
              <a:t>"chaîne de classes" ou </a:t>
            </a:r>
            <a:br>
              <a:rPr lang="fr-BE" sz="3200"/>
            </a:br>
            <a:r>
              <a:rPr lang="fr-BE" sz="3200"/>
              <a:t>"héritage à plusieurs niveaux"</a:t>
            </a:r>
            <a:endParaRPr sz="32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B8D2FC-62F1-078D-98CB-DE386907F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F6B42-5A50-42AA-E1C2-EB10D517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76" y="1470948"/>
            <a:ext cx="2349893" cy="52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13-53-08b : multilevel inheritance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type="body" idx="1"/>
          </p:nvPr>
        </p:nvSpPr>
        <p:spPr>
          <a:xfrm>
            <a:off x="0" y="1476494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Base class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print('Vehicle')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Child class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BE" sz="24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print('Car')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Child class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SportsCar(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print('SportsCar')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endParaRPr lang="fr-BE"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Create object of SportsCar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 = SportsCar()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access Vehicle's and Car info using SportsCar object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 i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Vehicle class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Car class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SportsCar class</a:t>
            </a: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lang="fr-BE"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1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13-01-05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 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largeur </a:t>
            </a:r>
            <a:r>
              <a:rPr lang="fr-BE"/>
              <a:t>et la </a:t>
            </a:r>
            <a:r>
              <a:rPr lang="fr-BE">
                <a:solidFill>
                  <a:schemeClr val="accent2"/>
                </a:solidFill>
              </a:rPr>
              <a:t>même longueur</a:t>
            </a:r>
            <a:r>
              <a:rPr lang="fr-BE"/>
              <a:t>. 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571500" indent="-571500"/>
            <a:r>
              <a:rPr lang="fr-BE"/>
              <a:t>Tuyau : définir la méthode magique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__eq__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729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Hierarchical  inheritance</a:t>
            </a:r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Plus d'une classe enfant est dérivée d'une seule classe parent.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Il y a une classe parent et plusieurs classes enfants. 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A76C06-6620-DE4B-A66D-5B162B04B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E5D442-1DFC-3632-64AC-8530F9B9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04" y="1481406"/>
            <a:ext cx="4428392" cy="50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75CFA5-CF23-BC7C-107D-D056F551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</p:spPr>
        <p:txBody>
          <a:bodyPr/>
          <a:lstStyle/>
          <a:p>
            <a:endParaRPr lang="fr-BE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0382DDEE-F5A2-2354-7A21-FE8095ED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725" y="1825624"/>
            <a:ext cx="89725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26165FA-DF45-9A0E-E069-8632FFFF927B}"/>
              </a:ext>
            </a:extLst>
          </p:cNvPr>
          <p:cNvSpPr txBox="1"/>
          <p:nvPr/>
        </p:nvSpPr>
        <p:spPr>
          <a:xfrm>
            <a:off x="270933" y="605029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>
                <a:solidFill>
                  <a:srgbClr val="FF0000"/>
                </a:solidFill>
              </a:rPr>
              <a:t>Attention : notation non conforme à UML  </a:t>
            </a:r>
            <a:r>
              <a:rPr lang="fr-BE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fr-B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1"/>
          </p:nvPr>
        </p:nvSpPr>
        <p:spPr>
          <a:xfrm>
            <a:off x="0" y="1493119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info(self):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print("This is Vehicle")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(self, name):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print("Car is:", name)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Truck(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(self, name):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print("Truck is:", name)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obj1 = Car()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obj1.info()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obj1.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('BMW')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obj2 = Truck()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obj2.info()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obj2.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('Ford')</a:t>
            </a: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 i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This is Vehicle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Car name is: BMW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This is Vehicle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Truck name is: Ford</a:t>
            </a:r>
            <a:endParaRPr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8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89EEE-21C4-48FB-B205-9A5EFBD2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Attributs "protégés" vs public ou privé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626170-3A0C-42F0-9DE1-6961A8AC7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fr-BE"/>
              <a:t>Attribut public</a:t>
            </a:r>
          </a:p>
          <a:p>
            <a:pPr lvl="1"/>
            <a:r>
              <a:rPr lang="fr-BE"/>
              <a:t>accessible depuis tous les objets, en dehors de la classe</a:t>
            </a:r>
            <a:br>
              <a:rPr lang="fr-BE"/>
            </a:b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frais_retrait = 0</a:t>
            </a:r>
          </a:p>
          <a:p>
            <a:r>
              <a:rPr lang="fr-BE"/>
              <a:t>Attribut privé</a:t>
            </a:r>
          </a:p>
          <a:p>
            <a:pPr lvl="1"/>
            <a:r>
              <a:rPr lang="fr-BE"/>
              <a:t>accessible seulement dans sa propre classe</a:t>
            </a:r>
            <a:br>
              <a:rPr lang="fr-BE"/>
            </a:b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__codedacces = "abcd"</a:t>
            </a:r>
          </a:p>
          <a:p>
            <a:r>
              <a:rPr lang="fr-BE"/>
              <a:t>Attribut </a:t>
            </a:r>
            <a:r>
              <a:rPr lang="fr-BE" b="1">
                <a:solidFill>
                  <a:schemeClr val="accent5"/>
                </a:solidFill>
              </a:rPr>
              <a:t>protégé</a:t>
            </a:r>
          </a:p>
          <a:p>
            <a:pPr lvl="1"/>
            <a:r>
              <a:rPr lang="fr-BE"/>
              <a:t>accessible seulement dans sa classe </a:t>
            </a:r>
            <a:r>
              <a:rPr lang="fr-BE" b="1">
                <a:solidFill>
                  <a:schemeClr val="accent5"/>
                </a:solidFill>
              </a:rPr>
              <a:t>et les classes enfants</a:t>
            </a:r>
            <a:br>
              <a:rPr lang="fr-BE" b="1">
                <a:solidFill>
                  <a:schemeClr val="accent5"/>
                </a:solidFill>
              </a:rPr>
            </a:b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_type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"Renaissance"</a:t>
            </a:r>
          </a:p>
          <a:p>
            <a:r>
              <a:rPr lang="fr-BE"/>
              <a:t>Sample: exo 13-03-09a</a:t>
            </a:r>
          </a:p>
          <a:p>
            <a:r>
              <a:rPr lang="fr-BE"/>
              <a:t>Implémentation différente suivant le langage :</a:t>
            </a:r>
          </a:p>
          <a:p>
            <a:pPr lvl="1"/>
            <a:r>
              <a:rPr lang="fr-BE"/>
              <a:t>Python : attributs protégés émulés (non implantés)</a:t>
            </a:r>
          </a:p>
          <a:p>
            <a:pPr lvl="1"/>
            <a:r>
              <a:rPr lang="fr-BE"/>
              <a:t>Java, PHP : attributs protégés implantés</a:t>
            </a:r>
          </a:p>
          <a:p>
            <a:pPr lvl="1"/>
            <a:r>
              <a:rPr lang="fr-BE"/>
              <a:t>Les discussions perdurent entre les "pro" et les "con" des attributs protégés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00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13-53-09b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0000" lnSpcReduction="20000"/>
          </a:bodyPr>
          <a:lstStyle/>
          <a:p>
            <a:r>
              <a:rPr lang="fr-BE"/>
              <a:t>Le retrait d'argent suit des règles différentes en fonction du type de compte</a:t>
            </a:r>
          </a:p>
          <a:p>
            <a:r>
              <a:rPr lang="fr-BE"/>
              <a:t>Compte Renaissance</a:t>
            </a:r>
          </a:p>
          <a:p>
            <a:pPr lvl="1"/>
            <a:r>
              <a:rPr lang="fr-BE"/>
              <a:t>Seulement dépôt et retrait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r>
              <a:rPr lang="fr-BE"/>
              <a:t>Compte Courant</a:t>
            </a:r>
          </a:p>
          <a:p>
            <a:pPr lvl="1"/>
            <a:r>
              <a:rPr lang="fr-BE"/>
              <a:t>Solde négatif autorisé - avertissement émis quand le solde devient négatif</a:t>
            </a:r>
          </a:p>
          <a:p>
            <a:r>
              <a:rPr lang="fr-BE"/>
              <a:t>Compte Epargne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pPr lvl="1"/>
            <a:r>
              <a:rPr lang="fr-BE"/>
              <a:t>Intérêt créditeur de 1%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fontScale="92500" lnSpcReduction="2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scénario similaire pour Compte Renaissance et Compte Epargne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(CC) : solde de 200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(CC) : solde de -302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(CE) : solde de 200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(CE) : solde insuffisant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(CE) : solde de 200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626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13-53-11 : classes Vehicle et Bus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Créer une classe parent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Attributs d'objet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max_speed</a:t>
            </a:r>
          </a:p>
          <a:p>
            <a:pPr marL="1117583" lvl="2" indent="-228594">
              <a:buSzPts val="3200"/>
            </a:pPr>
            <a:r>
              <a:rPr lang="fr-BE"/>
              <a:t>Passage par le constructeur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Print : 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Name: Tesla, Speed: 180</a:t>
            </a:r>
            <a:endParaRPr b="1">
              <a:solidFill>
                <a:schemeClr val="bg1">
                  <a:lumMod val="50000"/>
                </a:schemeClr>
              </a:solidFill>
            </a:endParaRP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Créez une classe enfant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tous les attributs et méthodes de la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</a:p>
          <a:p>
            <a:pPr marL="711194" lvl="1" indent="-228600">
              <a:spcBef>
                <a:spcPts val="1000"/>
              </a:spcBef>
              <a:buSzPts val="3600"/>
            </a:pPr>
            <a:r>
              <a:rPr lang="fr-BE">
                <a:sym typeface="Courier New"/>
              </a:rPr>
              <a:t>Pas d'attribut ou de méthode spécifique à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endParaRPr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Créez un objet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toutes les variables et méthodes de la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Print : 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  <a:t>Name: Volvo, Speed: 120</a:t>
            </a:r>
            <a:endParaRPr b="1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771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13-53-12 : classes Vehicle et Bus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Partir de l'exo précédent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Donnez à tous les véhicules une couleur blanche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Print : 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Name: Tesla, color : white</a:t>
            </a:r>
            <a:b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Name: Volvo, color: white</a:t>
            </a:r>
            <a:endParaRPr b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Donnez aux véhicules une capacité de places assises 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: 4 places assises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: 50 places assises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seating_capacity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Print :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  <a:t>Name: Tesla, seats : 4 </a:t>
            </a:r>
            <a:b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</a:b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  <a:t>     	Name: Volvo, seats : 50</a:t>
            </a:r>
            <a:endParaRPr b="1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7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13-53-13 : classes Vehicle et Bus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Partir de l'exo précédent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Calculez le tarif de location de chaque véhicule :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tarif par défaut = nombre places assises * 50 €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tarif bus = nombre places assises * 50 € + majoration 10%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</a:pPr>
            <a:r>
              <a:rPr lang="fr-BE">
                <a:solidFill>
                  <a:schemeClr val="accent2"/>
                </a:solidFill>
              </a:rPr>
              <a:t>méthode</a:t>
            </a:r>
            <a:r>
              <a:rPr lang="fr-BE"/>
              <a:t>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fare()</a:t>
            </a:r>
            <a:r>
              <a:rPr lang="fr-BE"/>
              <a:t> à définir dans les deux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 </a:t>
            </a:r>
          </a:p>
          <a:p>
            <a:pPr marL="685783" lvl="1" indent="-228594">
              <a:buClr>
                <a:schemeClr val="accent2"/>
              </a:buClr>
            </a:pPr>
            <a:r>
              <a:rPr lang="fr-BE">
                <a:sym typeface="Courier New"/>
              </a:rPr>
              <a:t>Print 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 Tesla, Tarif : 200</a:t>
            </a:r>
            <a:b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Name: Volvo, Tarif : 2750.0</a:t>
            </a:r>
            <a:endParaRPr b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13-53-24 : Fauna &amp; Resource</a:t>
            </a:r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372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62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Reprenez l'exo 13-35-23 avec les trois instances des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,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Etablissez l'héritage et supprimez tout le code redondant.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Créez une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Fauna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sz="31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en deviennent les classes-filles.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Créez une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endParaRPr/>
          </a:p>
          <a:p>
            <a:pPr marL="685783" lvl="1" indent="-228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sz="31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 en devient la classe-fille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Créez la classe </a:t>
            </a:r>
            <a:r>
              <a:rPr lang="fr-BE" b="1" u="sng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Archaeplastida</a:t>
            </a:r>
            <a:r>
              <a:rPr lang="fr-BE"/>
              <a:t> sous la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r>
              <a:rPr lang="fr-BE"/>
              <a:t>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Spécifications supplémentaires :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La proie mange la plante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L'eau est disponible en quantité limitée.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La plante est disponible en quantité limitée.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animaux gagnent en énergie en mangeant ou en buvant.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animaux perdent leur énergie en marchant ou, encore plus, en courant.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Sans énergie, les animaux ne peuvent plus se déplacer.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Prévoir une méthode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draw()</a:t>
            </a:r>
            <a:r>
              <a:rPr lang="fr-BE"/>
              <a:t> qui affiche l'état de l'objet.</a:t>
            </a:r>
            <a:endParaRPr/>
          </a:p>
        </p:txBody>
      </p:sp>
      <p:grpSp>
        <p:nvGrpSpPr>
          <p:cNvPr id="347" name="Google Shape;347;p45"/>
          <p:cNvGrpSpPr/>
          <p:nvPr/>
        </p:nvGrpSpPr>
        <p:grpSpPr>
          <a:xfrm>
            <a:off x="2376853" y="5441065"/>
            <a:ext cx="7438293" cy="1430055"/>
            <a:chOff x="2376853" y="5441065"/>
            <a:chExt cx="7438293" cy="1430055"/>
          </a:xfrm>
        </p:grpSpPr>
        <p:cxnSp>
          <p:nvCxnSpPr>
            <p:cNvPr id="348" name="Google Shape;348;p45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9" name="Google Shape;349;p45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350" name="Google Shape;350;p45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916768" y="5637785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5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655732" y="572701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5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353" name="Google Shape;353;p45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18482" y="5679847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5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  <p:sp>
          <p:nvSpPr>
            <p:cNvPr id="355" name="Google Shape;355;p45"/>
            <p:cNvSpPr txBox="1"/>
            <p:nvPr/>
          </p:nvSpPr>
          <p:spPr>
            <a:xfrm>
              <a:off x="4542817" y="6409455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50</a:t>
              </a:r>
              <a:endParaRPr/>
            </a:p>
          </p:txBody>
        </p:sp>
        <p:pic>
          <p:nvPicPr>
            <p:cNvPr id="356" name="Google Shape;356;p45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6834" y="5441065"/>
              <a:ext cx="874846" cy="86694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42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Fonctions Python intéressantes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36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cs typeface="Courier New"/>
                <a:sym typeface="Courier New"/>
              </a:rPr>
              <a:t>type( &lt;object&gt; )</a:t>
            </a:r>
            <a:endParaRPr lang="fr-BE" b="1">
              <a:solidFill>
                <a:srgbClr val="A87235"/>
              </a:solidFill>
              <a:latin typeface="Courier New"/>
              <a:cs typeface="Courier New"/>
            </a:endParaRP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36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cs typeface="Courier New"/>
                <a:sym typeface="Courier New"/>
              </a:rPr>
              <a:t>isinstance( &lt;object&gt; )</a:t>
            </a: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3600"/>
              <a:buChar char="•"/>
            </a:pPr>
            <a:r>
              <a:rPr lang="en-US" b="1">
                <a:solidFill>
                  <a:srgbClr val="A87235"/>
                </a:solidFill>
                <a:latin typeface="Courier New"/>
                <a:cs typeface="Courier New"/>
              </a:rPr>
              <a:t>issubclass( &lt;child&gt;, &lt;parent&gt; 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24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13-01-06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surface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fr-BE"/>
              <a:t>Tuyau : définir la méthode magique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__eq__</a:t>
            </a:r>
          </a:p>
        </p:txBody>
      </p:sp>
    </p:spTree>
    <p:extLst>
      <p:ext uri="{BB962C8B-B14F-4D97-AF65-F5344CB8AC3E}">
        <p14:creationId xmlns:p14="http://schemas.microsoft.com/office/powerpoint/2010/main" val="42094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13-55 : </a:t>
            </a:r>
            <a:br>
              <a:rPr lang="fr-BE"/>
            </a:br>
            <a:r>
              <a:rPr lang="fr-BE"/>
              <a:t>Classe abstraite &amp; Polymorphisme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0F5640-D683-7DF8-C1F0-EBFC23B8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1851" y="214180"/>
            <a:ext cx="6483351" cy="29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05D56F-D241-A1FA-F8A4-3D3A9752C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0300" y="207833"/>
            <a:ext cx="4210053" cy="367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4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Classe abstraite </a:t>
            </a:r>
          </a:p>
        </p:txBody>
      </p:sp>
      <p:sp>
        <p:nvSpPr>
          <p:cNvPr id="256" name="Google Shape;25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20000"/>
          </a:bodyPr>
          <a:lstStyle/>
          <a:p>
            <a:r>
              <a:rPr lang="fr-BE"/>
              <a:t>Dans certains cas, la classe-mère ne peut pas être instanciée</a:t>
            </a:r>
          </a:p>
          <a:p>
            <a:pPr lvl="1"/>
            <a:r>
              <a:rPr lang="fr-BE"/>
              <a:t>La classe mère est dite </a:t>
            </a:r>
            <a:r>
              <a:rPr lang="fr-BE">
                <a:solidFill>
                  <a:schemeClr val="accent2"/>
                </a:solidFill>
              </a:rPr>
              <a:t>"classe abstraite"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Seules les classes-filles peuvent être instanciées.</a:t>
            </a:r>
          </a:p>
          <a:p>
            <a:r>
              <a:rPr lang="fr-BE"/>
              <a:t>Exemple</a:t>
            </a:r>
          </a:p>
          <a:p>
            <a:pPr lvl="1"/>
            <a:r>
              <a:rPr lang="fr-BE"/>
              <a:t>À notre époque, il n'est plus question d'ouvrir un compte en banque de type "Renaissance".</a:t>
            </a:r>
          </a:p>
          <a:p>
            <a:pPr lvl="1"/>
            <a:r>
              <a:rPr lang="fr-BE"/>
              <a:t>Pourtant, il faut le conserver car il est le père des comptes modernes. Ses attributs et méthodes restent utilisés.</a:t>
            </a:r>
          </a:p>
          <a:p>
            <a:pPr lvl="1"/>
            <a:r>
              <a:rPr lang="fr-BE"/>
              <a:t>Si vous voulez ouvrir un compte en banque, vous devez vous contenter d'un livret d'épargne, d'un compte courant ou d'un compte à terme.</a:t>
            </a:r>
          </a:p>
          <a:p>
            <a:pPr lvl="1"/>
            <a:r>
              <a:rPr lang="fr-BE"/>
              <a:t>Le compte "Renaissance" est décrété obsolète. </a:t>
            </a:r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487" y="0"/>
            <a:ext cx="4691513" cy="18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C6602-2D82-13DD-91E7-F2B01E93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L'équipe de football (</a:t>
            </a:r>
            <a:r>
              <a:rPr lang="fr-BE" i="1"/>
              <a:t>soccer</a:t>
            </a:r>
            <a:r>
              <a:rPr lang="fr-BE"/>
              <a:t>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4D71C4-F72E-3779-95B5-ED04238AB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CDD12C-0214-0FC1-D346-3A7B1E41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10598432" cy="37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08AE9-68F0-4A7A-B6E6-EEE52043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Class abstraite en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1876E3-16BC-4FDF-8F87-A593514AE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BE"/>
              <a:t>De base, pas de classe abstraite en Python.</a:t>
            </a:r>
          </a:p>
          <a:p>
            <a:r>
              <a:rPr lang="fr-BE"/>
              <a:t>Utiliser le module </a:t>
            </a:r>
            <a:r>
              <a:rPr lang="fr-BE" i="1"/>
              <a:t>Abstract Base Classes</a:t>
            </a:r>
            <a:r>
              <a:rPr lang="fr-BE"/>
              <a:t> (ABC)</a:t>
            </a:r>
          </a:p>
          <a:p>
            <a:pPr lvl="1"/>
            <a:r>
              <a:rPr lang="fr-BE"/>
              <a:t>Architecture: </a:t>
            </a:r>
            <a:r>
              <a:rPr lang="fr-BE" i="1"/>
              <a:t>decorator</a:t>
            </a:r>
          </a:p>
          <a:p>
            <a:pPr lvl="1"/>
            <a:r>
              <a:rPr lang="fr-BE"/>
              <a:t>Attribut abstrait : decorator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@abstractproperty</a:t>
            </a:r>
          </a:p>
          <a:p>
            <a:pPr lvl="1"/>
            <a:r>
              <a:rPr lang="fr-BE"/>
              <a:t>Méthode abstraite : decorator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@abstractmethod</a:t>
            </a:r>
          </a:p>
          <a:p>
            <a:r>
              <a:rPr lang="fr-BE"/>
              <a:t>Sample: exo 13-55-02</a:t>
            </a:r>
          </a:p>
        </p:txBody>
      </p:sp>
    </p:spTree>
    <p:extLst>
      <p:ext uri="{BB962C8B-B14F-4D97-AF65-F5344CB8AC3E}">
        <p14:creationId xmlns:p14="http://schemas.microsoft.com/office/powerpoint/2010/main" val="31683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13-55-05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7500" lnSpcReduction="20000"/>
          </a:bodyPr>
          <a:lstStyle/>
          <a:p>
            <a:r>
              <a:rPr lang="fr-BE"/>
              <a:t>Reprendre l'exo 13-33-09</a:t>
            </a:r>
          </a:p>
          <a:p>
            <a:r>
              <a:rPr lang="fr-BE"/>
              <a:t>Le compte Renaissance est déclaré obsolète.  Plus personne ne peut ouvrir un tel compte.  Sa classe reste mère des comptes courant et épargne, mais devient abstraite.</a:t>
            </a:r>
          </a:p>
          <a:p>
            <a:r>
              <a:rPr lang="fr-BE"/>
              <a:t>Adaptez le code en conséquence.</a:t>
            </a:r>
          </a:p>
          <a:p>
            <a:r>
              <a:rPr lang="fr-BE"/>
              <a:t>A quelle(s) méthode(s) applique-t-on le decorator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@abstractmethod</a:t>
            </a:r>
            <a:r>
              <a:rPr lang="fr-BE"/>
              <a:t> ?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scénario similaire pour Compte Epargne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scénario similaire pour Compte Renaissance </a:t>
            </a:r>
            <a:r>
              <a:rPr lang="fr-BE" sz="2400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ERREUR !</a:t>
            </a:r>
            <a:endParaRPr lang="fr-BE" sz="2800" b="1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endParaRPr lang="fr-BE"/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pPr lvl="1"/>
            <a:r>
              <a:rPr lang="fr-BE"/>
              <a:t>Sample: exo 13-05-07</a:t>
            </a:r>
          </a:p>
        </p:txBody>
      </p:sp>
    </p:spTree>
    <p:extLst>
      <p:ext uri="{BB962C8B-B14F-4D97-AF65-F5344CB8AC3E}">
        <p14:creationId xmlns:p14="http://schemas.microsoft.com/office/powerpoint/2010/main" val="28318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B260BA5-2FDB-4B51-8CC6-8290277C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13-55-07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4AF31B5-EDB7-42DA-9301-B3A1D9BCB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5032375"/>
          </a:xfrm>
        </p:spPr>
        <p:txBody>
          <a:bodyPr numCol="2"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print("Meow")</a:t>
            </a: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print("Bark")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</a:p>
          <a:p>
            <a:pPr marL="0" indent="0">
              <a:spcBef>
                <a:spcPts val="0"/>
              </a:spcBef>
              <a:buNone/>
            </a:pPr>
            <a:endParaRPr lang="en-US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animal_l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 </a:t>
            </a:r>
            <a:b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("Kitty", 2.5), </a:t>
            </a:r>
            <a:b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("Fluffy", 4) </a:t>
            </a:r>
            <a:b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animal in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animal_l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animal.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animal.</a:t>
            </a:r>
            <a:r>
              <a:rPr lang="fr-BE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Polymorphisme </a:t>
            </a:r>
            <a:endParaRPr/>
          </a:p>
        </p:txBody>
      </p:sp>
      <p:sp>
        <p:nvSpPr>
          <p:cNvPr id="368" name="Google Shape;368;p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Exemple : calcul de l'intérêt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sur </a:t>
            </a:r>
            <a:r>
              <a:rPr lang="fr-BE" b="1">
                <a:solidFill>
                  <a:schemeClr val="accent5"/>
                </a:solidFill>
              </a:rPr>
              <a:t>tous</a:t>
            </a:r>
            <a:r>
              <a:rPr lang="fr-BE"/>
              <a:t> les comptes bancaires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mais d'une façon </a:t>
            </a:r>
            <a:r>
              <a:rPr lang="fr-BE" b="1">
                <a:solidFill>
                  <a:schemeClr val="accent5"/>
                </a:solidFill>
              </a:rPr>
              <a:t>propre</a:t>
            </a:r>
            <a:r>
              <a:rPr lang="fr-BE"/>
              <a:t> à chaque type de compte (courant, épargne, à terme).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Corollaire direct de l'héritage.</a:t>
            </a:r>
            <a:endParaRPr/>
          </a:p>
          <a:p>
            <a:pPr marL="228594" lvl="0" indent="-342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369" name="Google Shape;369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854112"/>
            <a:ext cx="5181600" cy="21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 lnSpcReduction="10000"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r>
              <a:rPr lang="fr-BE"/>
              <a:t>Deuxième implantation</a:t>
            </a:r>
          </a:p>
          <a:p>
            <a:pPr lvl="1"/>
            <a:r>
              <a:rPr lang="fr-BE"/>
              <a:t>Utiliser ensemble l'héritage et l'abstraction, ça vous dit?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Classes filles d'une classe abstraite</a:t>
            </a:r>
          </a:p>
          <a:p>
            <a:pPr lvl="1"/>
            <a:r>
              <a:rPr lang="fr-BE"/>
              <a:t>Sample : exo 13-05-08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482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2A470-31C0-4E92-818E-DB5535A1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13-55-08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953024-7DF8-4ED7-8F11-7E7F953D3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3224" y="1825625"/>
            <a:ext cx="11411339" cy="4351339"/>
          </a:xfrm>
          <a:noFill/>
          <a:ln>
            <a:noFill/>
          </a:ln>
          <a:effectLst/>
        </p:spPr>
        <p:txBody>
          <a:bodyPr vert="horz" wrap="none" lIns="91440" tIns="45720" rIns="91440" bIns="45720" numCol="2" spcCol="36000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__init__(…):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self.name = name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self.age = age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info(self):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print(…)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@abstractmethod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altLang="fr-FR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fr-FR" altLang="fr-FR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Cat(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"cat"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print("Meow")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Dog(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… 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animal_l = [ 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Cat("Kitty", 2.5),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Dog("Fluffy", 4) 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…</a:t>
            </a:r>
          </a:p>
        </p:txBody>
      </p:sp>
    </p:spTree>
    <p:extLst>
      <p:ext uri="{BB962C8B-B14F-4D97-AF65-F5344CB8AC3E}">
        <p14:creationId xmlns:p14="http://schemas.microsoft.com/office/powerpoint/2010/main" val="18877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13-01-08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BE"/>
              <a:t>Posons qu'un rectangle R1 est </a:t>
            </a:r>
            <a:r>
              <a:rPr lang="fr-BE">
                <a:solidFill>
                  <a:schemeClr val="accent2"/>
                </a:solidFill>
              </a:rPr>
              <a:t>plus grand </a:t>
            </a:r>
            <a:r>
              <a:rPr lang="fr-BE"/>
              <a:t>qu'un rectangle R2 ssi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R1 est </a:t>
            </a:r>
            <a:r>
              <a:rPr lang="fr-BE">
                <a:solidFill>
                  <a:schemeClr val="accent2"/>
                </a:solidFill>
              </a:rPr>
              <a:t>plus grande </a:t>
            </a:r>
            <a:r>
              <a:rPr lang="fr-BE"/>
              <a:t>que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R2.</a:t>
            </a:r>
          </a:p>
          <a:p>
            <a:r>
              <a:rPr lang="fr-BE"/>
              <a:t>Ecrivez la classe Rectangle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&gt;= r3 ) # True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== r2 ) # True</a:t>
            </a:r>
          </a:p>
          <a:p>
            <a:pPr>
              <a:lnSpc>
                <a:spcPct val="110000"/>
              </a:lnSpc>
            </a:pPr>
            <a:r>
              <a:rPr lang="fr-BE" sz="4000"/>
              <a:t>Tuyau : définir la méthode magique </a:t>
            </a:r>
            <a:r>
              <a:rPr lang="fr-BE" sz="40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__ge__</a:t>
            </a: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945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13-55-09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l'exo 13-35-09</a:t>
            </a:r>
          </a:p>
          <a:p>
            <a:r>
              <a:rPr lang="fr-BE"/>
              <a:t>Développez une structure OO polymorphique.</a:t>
            </a:r>
          </a:p>
          <a:p>
            <a:r>
              <a:rPr lang="fr-BE"/>
              <a:t>Méthodes abstraites</a:t>
            </a:r>
          </a:p>
          <a:p>
            <a:pPr lvl="1"/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.déposer()</a:t>
            </a:r>
          </a:p>
          <a:p>
            <a:pPr lvl="1"/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.retirer()</a:t>
            </a:r>
          </a:p>
          <a:p>
            <a:pPr lvl="1"/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.transférer()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fontScale="85000" lnSpcReduction="2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kong_cc = CompteCourant("Kong")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kong_cc.deposer(50)</a:t>
            </a:r>
          </a:p>
          <a:p>
            <a:pPr marL="482600" lvl="1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kim_cc.transferer(kong_cc, 100)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print(kim_cc)  -402</a:t>
            </a:r>
          </a:p>
          <a:p>
            <a:pPr marL="482600" lvl="1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 = CompteEpargne("Kim")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kim_ce.deposer(200)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kim_ce.transferer(kong_cc, 100)  error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kim_ce.retirer(500)  error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print(kim_ce)  200</a:t>
            </a:r>
          </a:p>
          <a:p>
            <a:pPr marL="482600" lvl="1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print(kong_cc)  150</a:t>
            </a:r>
          </a:p>
        </p:txBody>
      </p:sp>
    </p:spTree>
    <p:extLst>
      <p:ext uri="{BB962C8B-B14F-4D97-AF65-F5344CB8AC3E}">
        <p14:creationId xmlns:p14="http://schemas.microsoft.com/office/powerpoint/2010/main" val="12353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13-57 : Héritage multiple</a:t>
            </a:r>
            <a:endParaRPr/>
          </a:p>
        </p:txBody>
      </p:sp>
      <p:sp>
        <p:nvSpPr>
          <p:cNvPr id="375" name="Google Shape;375;p48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3D3146-7BD1-40BB-B0A5-8C33B4AB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022" y="197400"/>
            <a:ext cx="5739966" cy="32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B3B02A-A6FF-4DF4-9A8C-0312BFD9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516" y="197398"/>
            <a:ext cx="5352905" cy="3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13-57-03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Comment classer ces quadrilatères 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5001207" y="3089178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2379306" y="4376057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2065E-BF3A-4D54-9384-D939AC25A649}"/>
              </a:ext>
            </a:extLst>
          </p:cNvPr>
          <p:cNvSpPr/>
          <p:nvPr/>
        </p:nvSpPr>
        <p:spPr>
          <a:xfrm>
            <a:off x="9004041" y="2780522"/>
            <a:ext cx="1110343" cy="1110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8276253" y="5122506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51722" y="3023118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65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13-57-03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Que pensez-vous de ce modèle de classes ?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069D80-8307-4FC1-9583-FF523AF38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620" y="2715418"/>
            <a:ext cx="10082170" cy="34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/>
              <a:t>Ou de celui-ci ? </a:t>
            </a:r>
          </a:p>
          <a:p>
            <a:pPr marL="0" indent="0">
              <a:buNone/>
            </a:pPr>
            <a:endParaRPr lang="fr-BE"/>
          </a:p>
          <a:p>
            <a:pPr lvl="2"/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6AA579-87E4-497A-8E92-3BC1907B18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267F66-6C29-479F-8A53-3CCD31869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523" y="1596510"/>
            <a:ext cx="5789295" cy="48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14800" cy="1325563"/>
          </a:xfrm>
        </p:spPr>
        <p:txBody>
          <a:bodyPr/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229601" cy="4351339"/>
          </a:xfrm>
        </p:spPr>
        <p:txBody>
          <a:bodyPr/>
          <a:lstStyle/>
          <a:p>
            <a:pPr marL="0" indent="0">
              <a:buNone/>
            </a:pPr>
            <a:r>
              <a:rPr lang="fr-BE"/>
              <a:t>Encore mieux ? </a:t>
            </a:r>
          </a:p>
          <a:p>
            <a:pPr marL="0" indent="0">
              <a:buNone/>
            </a:pPr>
            <a:r>
              <a:rPr lang="fr-BE"/>
              <a:t>Réfléchissez à des assertions telles que : 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quadrilatère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OUI =&gt; héritage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carré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NON</a:t>
            </a:r>
            <a:r>
              <a:rPr lang="fr-BE"/>
              <a:t> =&gt; le trapèze n'hérite pas du carré</a:t>
            </a:r>
          </a:p>
          <a:p>
            <a:pPr lvl="1"/>
            <a:r>
              <a:rPr lang="fr-BE"/>
              <a:t>Le carré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trapèze ? </a:t>
            </a:r>
          </a:p>
          <a:p>
            <a:pPr lvl="2"/>
            <a:r>
              <a:rPr lang="fr-BE"/>
              <a:t>OUI =&gt; héritage</a:t>
            </a:r>
          </a:p>
          <a:p>
            <a:pPr marL="0" indent="0">
              <a:buNone/>
            </a:pPr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32D785-27E1-40B8-8414-59CFD8A1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1" y="175756"/>
            <a:ext cx="2837132" cy="65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3776" cy="1530670"/>
          </a:xfrm>
        </p:spPr>
        <p:txBody>
          <a:bodyPr>
            <a:normAutofit/>
          </a:bodyPr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/>
              <a:t>Plus en détail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EFA29C-427F-4E25-A291-D00ADC89E353}"/>
              </a:ext>
            </a:extLst>
          </p:cNvPr>
          <p:cNvSpPr txBox="1"/>
          <p:nvPr/>
        </p:nvSpPr>
        <p:spPr>
          <a:xfrm>
            <a:off x="8652055" y="365125"/>
            <a:ext cx="33284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>
                <a:latin typeface="Garamond" panose="02020404030301010803" pitchFamily="18" charset="0"/>
              </a:rPr>
              <a:t>4 côtés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autres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4 côtés égaux </a:t>
            </a:r>
            <a:br>
              <a:rPr lang="fr-BE" sz="2400">
                <a:latin typeface="Garamond" panose="02020404030301010803" pitchFamily="18" charset="0"/>
              </a:rPr>
            </a:br>
            <a:r>
              <a:rPr lang="fr-BE" sz="2400">
                <a:latin typeface="Garamond" panose="02020404030301010803" pitchFamily="18" charset="0"/>
              </a:rPr>
              <a:t>(4 angles égaux)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A4B9F8-C8E7-4676-9B5D-4BD54A1E1955}"/>
              </a:ext>
            </a:extLst>
          </p:cNvPr>
          <p:cNvSpPr txBox="1"/>
          <p:nvPr/>
        </p:nvSpPr>
        <p:spPr>
          <a:xfrm>
            <a:off x="2845838" y="4650919"/>
            <a:ext cx="2578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400">
                <a:latin typeface="Garamond" panose="02020404030301010803" pitchFamily="18" charset="0"/>
              </a:rPr>
              <a:t>4 angles droits</a:t>
            </a: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r>
              <a:rPr lang="fr-BE" sz="2400">
                <a:latin typeface="Garamond" panose="02020404030301010803" pitchFamily="18" charset="0"/>
              </a:rPr>
              <a:t>What else ?</a:t>
            </a:r>
          </a:p>
          <a:p>
            <a:pPr algn="r"/>
            <a:r>
              <a:rPr lang="fr-BE" sz="2400" b="1">
                <a:solidFill>
                  <a:schemeClr val="accent2"/>
                </a:solidFill>
                <a:latin typeface="Garamond" panose="02020404030301010803" pitchFamily="18" charset="0"/>
              </a:rPr>
              <a:t>Héritage multiple.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83A9A44-54E8-46E6-B637-A4CFF6D4125F}"/>
              </a:ext>
            </a:extLst>
          </p:cNvPr>
          <p:cNvGrpSpPr/>
          <p:nvPr/>
        </p:nvGrpSpPr>
        <p:grpSpPr>
          <a:xfrm>
            <a:off x="5669590" y="175756"/>
            <a:ext cx="2837132" cy="6506488"/>
            <a:chOff x="6406709" y="175756"/>
            <a:chExt cx="2837132" cy="650648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29D0095-F838-412B-AEAA-1EF17857D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6709" y="175756"/>
              <a:ext cx="2837132" cy="65064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482AB-5F7B-4762-B457-DD8D826DE2B8}"/>
                </a:ext>
              </a:extLst>
            </p:cNvPr>
            <p:cNvSpPr/>
            <p:nvPr/>
          </p:nvSpPr>
          <p:spPr>
            <a:xfrm>
              <a:off x="6614306" y="4702619"/>
              <a:ext cx="997057" cy="3949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Losange 8">
              <a:extLst>
                <a:ext uri="{FF2B5EF4-FFF2-40B4-BE49-F238E27FC236}">
                  <a16:creationId xmlns:a16="http://schemas.microsoft.com/office/drawing/2014/main" id="{440E7C00-7EDC-41B0-AF23-F76FFA332C28}"/>
                </a:ext>
              </a:extLst>
            </p:cNvPr>
            <p:cNvSpPr/>
            <p:nvPr/>
          </p:nvSpPr>
          <p:spPr>
            <a:xfrm>
              <a:off x="8367412" y="4517179"/>
              <a:ext cx="531426" cy="765841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4190F8-A79C-4702-B624-AAD35350B687}"/>
                </a:ext>
              </a:extLst>
            </p:cNvPr>
            <p:cNvSpPr/>
            <p:nvPr/>
          </p:nvSpPr>
          <p:spPr>
            <a:xfrm>
              <a:off x="7608655" y="6025312"/>
              <a:ext cx="602283" cy="5731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46AF26C1-8398-47F5-B1FB-C2DE127E42EB}"/>
                </a:ext>
              </a:extLst>
            </p:cNvPr>
            <p:cNvSpPr/>
            <p:nvPr/>
          </p:nvSpPr>
          <p:spPr>
            <a:xfrm>
              <a:off x="7722609" y="3271035"/>
              <a:ext cx="531426" cy="57317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Trapèze 11">
              <a:extLst>
                <a:ext uri="{FF2B5EF4-FFF2-40B4-BE49-F238E27FC236}">
                  <a16:creationId xmlns:a16="http://schemas.microsoft.com/office/drawing/2014/main" id="{C3C16435-4613-4E95-ACD1-8CD98D367468}"/>
                </a:ext>
              </a:extLst>
            </p:cNvPr>
            <p:cNvSpPr/>
            <p:nvPr/>
          </p:nvSpPr>
          <p:spPr>
            <a:xfrm>
              <a:off x="7615822" y="1895795"/>
              <a:ext cx="860405" cy="447945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C24BDA0-0C96-4165-BEF5-179165FB7725}"/>
                </a:ext>
              </a:extLst>
            </p:cNvPr>
            <p:cNvSpPr/>
            <p:nvPr/>
          </p:nvSpPr>
          <p:spPr>
            <a:xfrm>
              <a:off x="7458926" y="271502"/>
              <a:ext cx="1174199" cy="515378"/>
            </a:xfrm>
            <a:custGeom>
              <a:avLst/>
              <a:gdLst>
                <a:gd name="connsiteX0" fmla="*/ 37322 w 1324947"/>
                <a:gd name="connsiteY0" fmla="*/ 0 h 998376"/>
                <a:gd name="connsiteX1" fmla="*/ 1324947 w 1324947"/>
                <a:gd name="connsiteY1" fmla="*/ 139959 h 998376"/>
                <a:gd name="connsiteX2" fmla="*/ 429208 w 1324947"/>
                <a:gd name="connsiteY2" fmla="*/ 998376 h 998376"/>
                <a:gd name="connsiteX3" fmla="*/ 0 w 1324947"/>
                <a:gd name="connsiteY3" fmla="*/ 671804 h 998376"/>
                <a:gd name="connsiteX4" fmla="*/ 37322 w 1324947"/>
                <a:gd name="connsiteY4" fmla="*/ 0 h 998376"/>
                <a:gd name="connsiteX0" fmla="*/ 37322 w 1271142"/>
                <a:gd name="connsiteY0" fmla="*/ 0 h 998376"/>
                <a:gd name="connsiteX1" fmla="*/ 1271142 w 1271142"/>
                <a:gd name="connsiteY1" fmla="*/ 587829 h 998376"/>
                <a:gd name="connsiteX2" fmla="*/ 429208 w 1271142"/>
                <a:gd name="connsiteY2" fmla="*/ 998376 h 998376"/>
                <a:gd name="connsiteX3" fmla="*/ 0 w 1271142"/>
                <a:gd name="connsiteY3" fmla="*/ 671804 h 998376"/>
                <a:gd name="connsiteX4" fmla="*/ 37322 w 1271142"/>
                <a:gd name="connsiteY4" fmla="*/ 0 h 998376"/>
                <a:gd name="connsiteX0" fmla="*/ 37322 w 1560343"/>
                <a:gd name="connsiteY0" fmla="*/ 0 h 998376"/>
                <a:gd name="connsiteX1" fmla="*/ 1560343 w 1560343"/>
                <a:gd name="connsiteY1" fmla="*/ 429209 h 998376"/>
                <a:gd name="connsiteX2" fmla="*/ 429208 w 1560343"/>
                <a:gd name="connsiteY2" fmla="*/ 998376 h 998376"/>
                <a:gd name="connsiteX3" fmla="*/ 0 w 1560343"/>
                <a:gd name="connsiteY3" fmla="*/ 671804 h 998376"/>
                <a:gd name="connsiteX4" fmla="*/ 37322 w 1560343"/>
                <a:gd name="connsiteY4" fmla="*/ 0 h 99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0343" h="998376">
                  <a:moveTo>
                    <a:pt x="37322" y="0"/>
                  </a:moveTo>
                  <a:lnTo>
                    <a:pt x="1560343" y="429209"/>
                  </a:lnTo>
                  <a:lnTo>
                    <a:pt x="429208" y="998376"/>
                  </a:lnTo>
                  <a:lnTo>
                    <a:pt x="0" y="671804"/>
                  </a:lnTo>
                  <a:lnTo>
                    <a:pt x="3732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8571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13-57-03 : les quadrilatères : en Python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25626"/>
            <a:ext cx="9613900" cy="5032374"/>
          </a:xfrm>
        </p:spPr>
        <p:txBody>
          <a:bodyPr numCol="1" spcCol="360000">
            <a:normAutofit fontScale="62500" lnSpcReduction="20000"/>
          </a:bodyPr>
          <a:lstStyle/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Quadrilatere: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quatre_cotes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Trapeze(Quadrilatere):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deux_cotes_par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Parallelogramme(Trapeze):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deux_autres_cotes_par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(Parallelogramme):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quatre_cotes_egaux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(Parallelogramme):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quatre_angles_droits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Carre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37A13-75AA-4D1E-A769-5269517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Dangers de l'héritage multiple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7C7CCA-0992-41C5-B468-336F0713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Gare aux attributs et méthodes définis dans les </a:t>
            </a:r>
            <a:r>
              <a:rPr lang="fr-BE">
                <a:solidFill>
                  <a:schemeClr val="accent2"/>
                </a:solidFill>
              </a:rPr>
              <a:t>deux </a:t>
            </a:r>
            <a:r>
              <a:rPr lang="fr-BE"/>
              <a:t>classes parentes.</a:t>
            </a:r>
          </a:p>
          <a:p>
            <a:r>
              <a:rPr lang="fr-BE"/>
              <a:t>Exo 13-57-06</a:t>
            </a:r>
          </a:p>
          <a:p>
            <a:pPr lvl="1"/>
            <a:r>
              <a:rPr lang="fr-BE" dirty="0"/>
              <a:t>Héritage multiple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Carre</a:t>
            </a:r>
            <a:r>
              <a:rPr lang="fr-BE" dirty="0"/>
              <a:t>, enfant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Attribut </a:t>
            </a:r>
            <a:r>
              <a:rPr lang="fr-BE" dirty="0" err="1"/>
              <a:t>name</a:t>
            </a:r>
            <a:r>
              <a:rPr lang="fr-BE" dirty="0"/>
              <a:t> défini dans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Le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</a:t>
            </a:r>
            <a:r>
              <a:rPr lang="fr-BE"/>
              <a:t> affiche la </a:t>
            </a:r>
            <a:r>
              <a:rPr lang="fr-BE" dirty="0"/>
              <a:t>valeur de l'attribut </a:t>
            </a:r>
            <a:r>
              <a:rPr lang="fr-BE" dirty="0" err="1"/>
              <a:t>name</a:t>
            </a:r>
            <a:r>
              <a:rPr lang="fr-BE" dirty="0"/>
              <a:t>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  <a:r>
              <a:rPr lang="fr-BE" dirty="0"/>
              <a:t>, pas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.  Pourquoi ? </a:t>
            </a:r>
          </a:p>
        </p:txBody>
      </p:sp>
    </p:spTree>
    <p:extLst>
      <p:ext uri="{BB962C8B-B14F-4D97-AF65-F5344CB8AC3E}">
        <p14:creationId xmlns:p14="http://schemas.microsoft.com/office/powerpoint/2010/main" val="15835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13-9 : Révisions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>Rien que des exos ;-)</a:t>
            </a:r>
          </a:p>
        </p:txBody>
      </p:sp>
    </p:spTree>
    <p:extLst>
      <p:ext uri="{BB962C8B-B14F-4D97-AF65-F5344CB8AC3E}">
        <p14:creationId xmlns:p14="http://schemas.microsoft.com/office/powerpoint/2010/main" val="6567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rotix">
  <a:themeElements>
    <a:clrScheme name="Custom 4">
      <a:dk1>
        <a:srgbClr val="000000"/>
      </a:dk1>
      <a:lt1>
        <a:srgbClr val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6492</TotalTime>
  <Words>4859</Words>
  <Application>Microsoft Office PowerPoint</Application>
  <PresentationFormat>Grand écran</PresentationFormat>
  <Paragraphs>916</Paragraphs>
  <Slides>104</Slides>
  <Notes>60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104</vt:i4>
      </vt:variant>
    </vt:vector>
  </HeadingPairs>
  <TitlesOfParts>
    <vt:vector size="111" baseType="lpstr">
      <vt:lpstr>Garamond</vt:lpstr>
      <vt:lpstr>Calibri</vt:lpstr>
      <vt:lpstr>Consolas</vt:lpstr>
      <vt:lpstr>Arial</vt:lpstr>
      <vt:lpstr>Wingdings</vt:lpstr>
      <vt:lpstr>Courier New</vt:lpstr>
      <vt:lpstr>burotix</vt:lpstr>
      <vt:lpstr>Section 13 :  Programmation Orientée Objet  Aspects Avancés</vt:lpstr>
      <vt:lpstr>13. POO : Aspects Avancés</vt:lpstr>
      <vt:lpstr>13-1 Opérations sur les objets</vt:lpstr>
      <vt:lpstr>Chapitre 13-01 : Comparateur</vt:lpstr>
      <vt:lpstr>Présentation PowerPoint</vt:lpstr>
      <vt:lpstr>Présentation PowerPoint</vt:lpstr>
      <vt:lpstr>Exo 13-01-05 : Comparons des formes géométriques</vt:lpstr>
      <vt:lpstr>Exo 13-01-06 : Comparons des formes géométriques</vt:lpstr>
      <vt:lpstr>Exo 13-01-08 : Comparons des formes géométriques</vt:lpstr>
      <vt:lpstr>Chapitre 13-02 : Opérateur</vt:lpstr>
      <vt:lpstr>Opérations sur les objets</vt:lpstr>
      <vt:lpstr>Opérations sur les objets</vt:lpstr>
      <vt:lpstr>13-3 Association entre classes</vt:lpstr>
      <vt:lpstr>Présentation PowerPoint</vt:lpstr>
      <vt:lpstr>Présentation PowerPoint</vt:lpstr>
      <vt:lpstr>Associations entre classes</vt:lpstr>
      <vt:lpstr>Messages entre objets</vt:lpstr>
      <vt:lpstr>Chapitre 13-33 : Association directionnelle forte</vt:lpstr>
      <vt:lpstr>Présentation PowerPoint</vt:lpstr>
      <vt:lpstr>Présentation PowerPoint</vt:lpstr>
      <vt:lpstr>Présentation PowerPoint</vt:lpstr>
      <vt:lpstr>Exo 13-33-07 : Banque</vt:lpstr>
      <vt:lpstr>Exo 13-33-09 : École</vt:lpstr>
      <vt:lpstr>Exo 13-33-09 : École</vt:lpstr>
      <vt:lpstr>Exo 13-33-09 : École</vt:lpstr>
      <vt:lpstr>Chapitre 13-34 : Association directionnelle faible</vt:lpstr>
      <vt:lpstr>Exo 13-34-11 : one light, one car</vt:lpstr>
      <vt:lpstr>Exo 13-34-13 : two cars on the road</vt:lpstr>
      <vt:lpstr>Exo 13-34-13 : two cars on the road</vt:lpstr>
      <vt:lpstr>Chapitre 13-35 : Association bi-directionnelle</vt:lpstr>
      <vt:lpstr>Exo 13-35-23 : Jungle</vt:lpstr>
      <vt:lpstr>Exo 13-35-23 : Jungle</vt:lpstr>
      <vt:lpstr>Exo 13-35-24 : Jungle</vt:lpstr>
      <vt:lpstr>Chapitre 13-37 : Dépendance</vt:lpstr>
      <vt:lpstr>Exo 13-37-03 : afficher un point</vt:lpstr>
      <vt:lpstr>Exo 13-37-03 : les deux outputs</vt:lpstr>
      <vt:lpstr>Exo 13-37-03 : principes</vt:lpstr>
      <vt:lpstr>Famille de classe</vt:lpstr>
      <vt:lpstr>Chapitre 13-51 : Héritage</vt:lpstr>
      <vt:lpstr>Taxonomie</vt:lpstr>
      <vt:lpstr>Présentation PowerPoint</vt:lpstr>
      <vt:lpstr>Présentation PowerPoint</vt:lpstr>
      <vt:lpstr>Avantages et inconvénients de l'héritage</vt:lpstr>
      <vt:lpstr>Exo 13-51-01 : le compte en banque "Renaissance"</vt:lpstr>
      <vt:lpstr>Héritage </vt:lpstr>
      <vt:lpstr>Héritage </vt:lpstr>
      <vt:lpstr>Présentation PowerPoint</vt:lpstr>
      <vt:lpstr>Présentation PowerPoint</vt:lpstr>
      <vt:lpstr>Présentation PowerPoint</vt:lpstr>
      <vt:lpstr>Exo 13-51-02 : le compte en banque moderne</vt:lpstr>
      <vt:lpstr>Chapitre 13-52 : Redéfinition</vt:lpstr>
      <vt:lpstr>Présentation PowerPoint</vt:lpstr>
      <vt:lpstr>Présentation PowerPoint</vt:lpstr>
      <vt:lpstr>Présentation PowerPoint</vt:lpstr>
      <vt:lpstr>Exo 13-52-03 : le compte en banque moderne, avec frais de retrait</vt:lpstr>
      <vt:lpstr>Présentation PowerPoint</vt:lpstr>
      <vt:lpstr>Présentation PowerPoint</vt:lpstr>
      <vt:lpstr>Présentation PowerPoint</vt:lpstr>
      <vt:lpstr>Présentation PowerPoint</vt:lpstr>
      <vt:lpstr>Python super() function</vt:lpstr>
      <vt:lpstr>Exo 13-52-05a : Python super() function</vt:lpstr>
      <vt:lpstr>Exo 13-52-05b : le compte en banque moderne, avec frais de retrait + super()</vt:lpstr>
      <vt:lpstr>Chapitre 13-53 : Héritage varié …</vt:lpstr>
      <vt:lpstr>Héritage en Python</vt:lpstr>
      <vt:lpstr>Exo 13-53-07 : les quadrilatères</vt:lpstr>
      <vt:lpstr>Héritage en Python : Single inheritance</vt:lpstr>
      <vt:lpstr>Exo 13-53-08a : single inheritance</vt:lpstr>
      <vt:lpstr>Héritage en Python : Multilevel inheritance</vt:lpstr>
      <vt:lpstr>Exo 13-53-08b : multilevel inheritance</vt:lpstr>
      <vt:lpstr>Héritage en Python : Hierarchical  inheritance</vt:lpstr>
      <vt:lpstr>Exo 13-53-08c : hierarchical inheritance</vt:lpstr>
      <vt:lpstr>Exo 13-53-08c : hierarchical inheritance</vt:lpstr>
      <vt:lpstr>Attributs "protégés" vs public ou privé</vt:lpstr>
      <vt:lpstr>Exo 13-53-09b : les comptes en banque modernes : c-courant, c-épargne</vt:lpstr>
      <vt:lpstr>Exo 13-53-11 : classes Vehicle et Bus</vt:lpstr>
      <vt:lpstr>Exo 13-53-12 : classes Vehicle et Bus</vt:lpstr>
      <vt:lpstr>Exo 13-53-13 : classes Vehicle et Bus</vt:lpstr>
      <vt:lpstr>Exo 13-53-24 : Fauna &amp; Resource</vt:lpstr>
      <vt:lpstr>Fonctions Python intéressantes</vt:lpstr>
      <vt:lpstr>Chapitre 13-55 :  Classe abstraite &amp; Polymorphisme</vt:lpstr>
      <vt:lpstr>Classe abstraite </vt:lpstr>
      <vt:lpstr>L'équipe de football (soccer)</vt:lpstr>
      <vt:lpstr>Class abstraite en Python</vt:lpstr>
      <vt:lpstr>Exo 13-55-05 : les comptes en banque modernes : c-courant, c-épargne</vt:lpstr>
      <vt:lpstr>Polymorphisme en POO</vt:lpstr>
      <vt:lpstr>Polymorphisme : exo 13-55-07</vt:lpstr>
      <vt:lpstr>Polymorphisme </vt:lpstr>
      <vt:lpstr>Polymorphisme en POO</vt:lpstr>
      <vt:lpstr>Polymorphisme : exo 13-55-08</vt:lpstr>
      <vt:lpstr>Exo 13-55-09 : les comptes en banque modernes : c-courant, c-épargne</vt:lpstr>
      <vt:lpstr>Chapitre 13-57 : Héritage multiple</vt:lpstr>
      <vt:lpstr>Exo 13-57-03 : les quadrilatères</vt:lpstr>
      <vt:lpstr>Exo 13-57-03 : les quadrilatères</vt:lpstr>
      <vt:lpstr>Exo 13-57-03 : les quadrilatères</vt:lpstr>
      <vt:lpstr>Exo 13-57-03 : les quadrilatères</vt:lpstr>
      <vt:lpstr>Exo 13-57-03 : les quadrilatères</vt:lpstr>
      <vt:lpstr>Exo 13-57-03 : les quadrilatères : en Python </vt:lpstr>
      <vt:lpstr>Dangers de l'héritage multiple</vt:lpstr>
      <vt:lpstr>Chapitre 13-9 : Révisions</vt:lpstr>
      <vt:lpstr>Exo 13-91 : HTML Page Builder</vt:lpstr>
      <vt:lpstr>Exo 13-91-02</vt:lpstr>
      <vt:lpstr>Exo 13-91-04</vt:lpstr>
      <vt:lpstr>Exo 13-91-06</vt:lpstr>
      <vt:lpstr>Exo 13-91-08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13 :  Programmation Orientée Objet  Aspects Avancés</dc:title>
  <dc:creator>Alain Wafflard</dc:creator>
  <cp:lastModifiedBy>PROF</cp:lastModifiedBy>
  <cp:revision>76</cp:revision>
  <dcterms:created xsi:type="dcterms:W3CDTF">2018-11-30T22:23:31Z</dcterms:created>
  <dcterms:modified xsi:type="dcterms:W3CDTF">2024-11-28T20:16:55Z</dcterms:modified>
</cp:coreProperties>
</file>